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10.bin" ContentType="image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0" r:id="rId4"/>
    <p:sldMasterId id="2147483712" r:id="rId5"/>
  </p:sldMasterIdLst>
  <p:sldIdLst>
    <p:sldId id="262" r:id="rId6"/>
    <p:sldId id="263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A0510-D073-4893-97FF-3084FF1A48F7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C441605E-BA85-43BF-934D-4700D2608F99}">
      <dgm:prSet phldrT="[Text]" custT="1"/>
      <dgm:spPr/>
      <dgm:t>
        <a:bodyPr/>
        <a:lstStyle/>
        <a:p>
          <a:r>
            <a:rPr lang="th-TH" sz="6000" b="1" dirty="0">
              <a:solidFill>
                <a:schemeClr val="tx1"/>
              </a:solidFill>
              <a:latin typeface="DilleniaUPC" pitchFamily="18" charset="-34"/>
              <a:cs typeface="DilleniaUPC" pitchFamily="18" charset="-34"/>
            </a:rPr>
            <a:t>รวม </a:t>
          </a:r>
          <a:r>
            <a:rPr lang="en-US" sz="6000" b="1" dirty="0">
              <a:solidFill>
                <a:schemeClr val="tx1"/>
              </a:solidFill>
              <a:latin typeface="DilleniaUPC" pitchFamily="18" charset="-34"/>
              <a:cs typeface="DilleniaUPC" pitchFamily="18" charset="-34"/>
            </a:rPr>
            <a:t>   </a:t>
          </a:r>
        </a:p>
        <a:p>
          <a:r>
            <a:rPr lang="en-US" sz="6000" b="1" dirty="0">
              <a:solidFill>
                <a:schemeClr val="tx1"/>
              </a:solidFill>
              <a:latin typeface="DilleniaUPC" pitchFamily="18" charset="-34"/>
              <a:cs typeface="DilleniaUPC" pitchFamily="18" charset="-34"/>
            </a:rPr>
            <a:t>22 </a:t>
          </a:r>
          <a:r>
            <a:rPr lang="th-TH" sz="6000" b="1" dirty="0">
              <a:solidFill>
                <a:schemeClr val="tx1"/>
              </a:solidFill>
              <a:latin typeface="DilleniaUPC" pitchFamily="18" charset="-34"/>
              <a:cs typeface="DilleniaUPC" pitchFamily="18" charset="-34"/>
            </a:rPr>
            <a:t>คน</a:t>
          </a:r>
        </a:p>
      </dgm:t>
    </dgm:pt>
    <dgm:pt modelId="{3CA6336B-3639-4FD2-A5E4-DD1B1769CAB3}" type="parTrans" cxnId="{88642584-A55A-4C5E-908C-B17CB99A7B07}">
      <dgm:prSet/>
      <dgm:spPr/>
      <dgm:t>
        <a:bodyPr/>
        <a:lstStyle/>
        <a:p>
          <a:endParaRPr lang="th-TH"/>
        </a:p>
      </dgm:t>
    </dgm:pt>
    <dgm:pt modelId="{586D3C1A-5A1D-4C83-94EE-39F939E81D7B}" type="sibTrans" cxnId="{88642584-A55A-4C5E-908C-B17CB99A7B07}">
      <dgm:prSet/>
      <dgm:spPr/>
      <dgm:t>
        <a:bodyPr/>
        <a:lstStyle/>
        <a:p>
          <a:endParaRPr lang="th-TH"/>
        </a:p>
      </dgm:t>
    </dgm:pt>
    <dgm:pt modelId="{13D31BAF-8AB2-4329-AB4C-3D4B55895DC7}">
      <dgm:prSet phldrT="[Text]" custT="1"/>
      <dgm:spPr/>
      <dgm:t>
        <a:bodyPr/>
        <a:lstStyle/>
        <a:p>
          <a:r>
            <a:rPr lang="th-TH" sz="3600" b="1" dirty="0">
              <a:solidFill>
                <a:srgbClr val="000066"/>
              </a:solidFill>
              <a:latin typeface="Angsana New" pitchFamily="18" charset="-34"/>
              <a:cs typeface="Angsana New" pitchFamily="18" charset="-34"/>
            </a:rPr>
            <a:t>ข้าราชการ </a:t>
          </a:r>
          <a:r>
            <a:rPr lang="en-US" sz="3600" b="1" dirty="0">
              <a:solidFill>
                <a:srgbClr val="000066"/>
              </a:solidFill>
              <a:latin typeface="Angsana New" pitchFamily="18" charset="-34"/>
              <a:cs typeface="Angsana New" pitchFamily="18" charset="-34"/>
            </a:rPr>
            <a:t>18 </a:t>
          </a:r>
          <a:r>
            <a:rPr lang="th-TH" sz="3600" b="1" dirty="0">
              <a:solidFill>
                <a:srgbClr val="000066"/>
              </a:solidFill>
              <a:latin typeface="Angsana New" pitchFamily="18" charset="-34"/>
              <a:cs typeface="Angsana New" pitchFamily="18" charset="-34"/>
            </a:rPr>
            <a:t>คน</a:t>
          </a:r>
        </a:p>
      </dgm:t>
    </dgm:pt>
    <dgm:pt modelId="{7BCF7B63-E61F-4995-A0C8-433FA4B83343}" type="parTrans" cxnId="{E3FC9902-6FE5-4815-9B9F-FD2DB8251B2B}">
      <dgm:prSet/>
      <dgm:spPr/>
      <dgm:t>
        <a:bodyPr/>
        <a:lstStyle/>
        <a:p>
          <a:endParaRPr lang="th-TH"/>
        </a:p>
      </dgm:t>
    </dgm:pt>
    <dgm:pt modelId="{F7B3B415-050C-4900-A59D-3864DE012050}" type="sibTrans" cxnId="{E3FC9902-6FE5-4815-9B9F-FD2DB8251B2B}">
      <dgm:prSet/>
      <dgm:spPr/>
      <dgm:t>
        <a:bodyPr/>
        <a:lstStyle/>
        <a:p>
          <a:endParaRPr lang="th-TH" sz="2000" b="1">
            <a:solidFill>
              <a:srgbClr val="000066"/>
            </a:solidFill>
            <a:latin typeface="DilleniaUPC" pitchFamily="18" charset="-34"/>
            <a:cs typeface="DilleniaUPC" pitchFamily="18" charset="-34"/>
          </a:endParaRPr>
        </a:p>
      </dgm:t>
    </dgm:pt>
    <dgm:pt modelId="{5514C4F8-F5A5-4E38-BDD5-8258253DD635}">
      <dgm:prSet phldrT="[Text]" custT="1"/>
      <dgm:spPr/>
      <dgm:t>
        <a:bodyPr/>
        <a:lstStyle/>
        <a:p>
          <a:r>
            <a:rPr lang="th-TH" sz="3600" b="1" dirty="0">
              <a:solidFill>
                <a:srgbClr val="000066"/>
              </a:solidFill>
              <a:latin typeface="Angsana New" pitchFamily="18" charset="-34"/>
              <a:cs typeface="Angsana New" pitchFamily="18" charset="-34"/>
            </a:rPr>
            <a:t>ลูกจ้างประจำ </a:t>
          </a:r>
          <a:r>
            <a:rPr lang="en-US" sz="3600" b="1" dirty="0">
              <a:solidFill>
                <a:srgbClr val="000066"/>
              </a:solidFill>
              <a:latin typeface="Angsana New" pitchFamily="18" charset="-34"/>
              <a:cs typeface="Angsana New" pitchFamily="18" charset="-34"/>
            </a:rPr>
            <a:t>1 </a:t>
          </a:r>
          <a:r>
            <a:rPr lang="th-TH" sz="3600" b="1" dirty="0">
              <a:solidFill>
                <a:srgbClr val="000066"/>
              </a:solidFill>
              <a:latin typeface="Angsana New" pitchFamily="18" charset="-34"/>
              <a:cs typeface="Angsana New" pitchFamily="18" charset="-34"/>
            </a:rPr>
            <a:t>คน</a:t>
          </a:r>
        </a:p>
      </dgm:t>
    </dgm:pt>
    <dgm:pt modelId="{D8936B36-F286-4451-A3B0-480663F566A1}" type="parTrans" cxnId="{9F4DDD36-402D-40D9-BE94-EED6BB58B538}">
      <dgm:prSet/>
      <dgm:spPr/>
      <dgm:t>
        <a:bodyPr/>
        <a:lstStyle/>
        <a:p>
          <a:endParaRPr lang="th-TH"/>
        </a:p>
      </dgm:t>
    </dgm:pt>
    <dgm:pt modelId="{E5CDC75C-04B1-46BB-905D-40CBAEF43901}" type="sibTrans" cxnId="{9F4DDD36-402D-40D9-BE94-EED6BB58B538}">
      <dgm:prSet/>
      <dgm:spPr/>
      <dgm:t>
        <a:bodyPr/>
        <a:lstStyle/>
        <a:p>
          <a:endParaRPr lang="th-TH" sz="2000" b="1">
            <a:solidFill>
              <a:srgbClr val="000066"/>
            </a:solidFill>
            <a:latin typeface="DilleniaUPC" pitchFamily="18" charset="-34"/>
            <a:cs typeface="DilleniaUPC" pitchFamily="18" charset="-34"/>
          </a:endParaRPr>
        </a:p>
      </dgm:t>
    </dgm:pt>
    <dgm:pt modelId="{CCBA83E5-9E1F-420C-8363-365E94C6F9E3}">
      <dgm:prSet phldrT="[Text]" custT="1"/>
      <dgm:spPr/>
      <dgm:t>
        <a:bodyPr/>
        <a:lstStyle/>
        <a:p>
          <a:r>
            <a:rPr lang="th-TH" sz="3600" b="1" dirty="0">
              <a:solidFill>
                <a:srgbClr val="000066"/>
              </a:solidFill>
              <a:latin typeface="Angsana New" pitchFamily="18" charset="-34"/>
              <a:cs typeface="Angsana New" pitchFamily="18" charset="-34"/>
            </a:rPr>
            <a:t>พนักงานราชการ </a:t>
          </a:r>
          <a:r>
            <a:rPr lang="en-US" sz="3600" b="1" dirty="0">
              <a:solidFill>
                <a:srgbClr val="000066"/>
              </a:solidFill>
              <a:latin typeface="Angsana New" pitchFamily="18" charset="-34"/>
              <a:cs typeface="Angsana New" pitchFamily="18" charset="-34"/>
            </a:rPr>
            <a:t>2 </a:t>
          </a:r>
          <a:r>
            <a:rPr lang="th-TH" sz="3600" b="1" dirty="0">
              <a:solidFill>
                <a:srgbClr val="000066"/>
              </a:solidFill>
              <a:latin typeface="Angsana New" pitchFamily="18" charset="-34"/>
              <a:cs typeface="Angsana New" pitchFamily="18" charset="-34"/>
            </a:rPr>
            <a:t>คน</a:t>
          </a:r>
        </a:p>
      </dgm:t>
    </dgm:pt>
    <dgm:pt modelId="{04AFCB72-25DA-4217-9B99-C1D0D922FE9C}" type="parTrans" cxnId="{B73076D7-2A52-4CF0-B938-9025E7793CE7}">
      <dgm:prSet/>
      <dgm:spPr/>
      <dgm:t>
        <a:bodyPr/>
        <a:lstStyle/>
        <a:p>
          <a:endParaRPr lang="th-TH"/>
        </a:p>
      </dgm:t>
    </dgm:pt>
    <dgm:pt modelId="{555039BB-21A3-453D-8AAC-4B4B89F443BC}" type="sibTrans" cxnId="{B73076D7-2A52-4CF0-B938-9025E7793CE7}">
      <dgm:prSet/>
      <dgm:spPr/>
      <dgm:t>
        <a:bodyPr/>
        <a:lstStyle/>
        <a:p>
          <a:endParaRPr lang="th-TH" sz="2000" b="1">
            <a:solidFill>
              <a:srgbClr val="000066"/>
            </a:solidFill>
            <a:latin typeface="DilleniaUPC" pitchFamily="18" charset="-34"/>
            <a:cs typeface="DilleniaUPC" pitchFamily="18" charset="-34"/>
          </a:endParaRPr>
        </a:p>
      </dgm:t>
    </dgm:pt>
    <dgm:pt modelId="{B1E3403C-52B8-4BF8-BA0C-DE37DF66B1DD}">
      <dgm:prSet phldrT="[Text]" custT="1"/>
      <dgm:spPr/>
      <dgm:t>
        <a:bodyPr/>
        <a:lstStyle/>
        <a:p>
          <a:r>
            <a:rPr lang="th-TH" sz="3600" b="1" dirty="0">
              <a:solidFill>
                <a:srgbClr val="000066"/>
              </a:solidFill>
              <a:latin typeface="Angsana New" pitchFamily="18" charset="-34"/>
              <a:cs typeface="Angsana New" pitchFamily="18" charset="-34"/>
            </a:rPr>
            <a:t>ลูกจ้างชั่วคราว </a:t>
          </a:r>
          <a:r>
            <a:rPr lang="en-US" sz="3600" b="1" dirty="0">
              <a:solidFill>
                <a:srgbClr val="000066"/>
              </a:solidFill>
              <a:latin typeface="Angsana New" pitchFamily="18" charset="-34"/>
              <a:cs typeface="Angsana New" pitchFamily="18" charset="-34"/>
            </a:rPr>
            <a:t>1 </a:t>
          </a:r>
          <a:r>
            <a:rPr lang="th-TH" sz="3600" b="1" dirty="0">
              <a:solidFill>
                <a:srgbClr val="000066"/>
              </a:solidFill>
              <a:latin typeface="Angsana New" pitchFamily="18" charset="-34"/>
              <a:cs typeface="Angsana New" pitchFamily="18" charset="-34"/>
            </a:rPr>
            <a:t>คน</a:t>
          </a:r>
        </a:p>
      </dgm:t>
    </dgm:pt>
    <dgm:pt modelId="{13E4C8BD-64E1-4EF7-AA92-161B2A378EE6}" type="parTrans" cxnId="{E5E2E052-FC53-4CF8-BF62-FC4E3530C97B}">
      <dgm:prSet/>
      <dgm:spPr/>
      <dgm:t>
        <a:bodyPr/>
        <a:lstStyle/>
        <a:p>
          <a:endParaRPr lang="th-TH"/>
        </a:p>
      </dgm:t>
    </dgm:pt>
    <dgm:pt modelId="{9B3B6225-22A0-48F8-ADF0-43B531DFAE34}" type="sibTrans" cxnId="{E5E2E052-FC53-4CF8-BF62-FC4E3530C97B}">
      <dgm:prSet/>
      <dgm:spPr/>
      <dgm:t>
        <a:bodyPr/>
        <a:lstStyle/>
        <a:p>
          <a:endParaRPr lang="th-TH" sz="2000" b="1">
            <a:solidFill>
              <a:srgbClr val="000066"/>
            </a:solidFill>
            <a:latin typeface="DilleniaUPC" pitchFamily="18" charset="-34"/>
            <a:cs typeface="DilleniaUPC" pitchFamily="18" charset="-34"/>
          </a:endParaRPr>
        </a:p>
      </dgm:t>
    </dgm:pt>
    <dgm:pt modelId="{5A7858E0-8651-474A-9967-5616340C9D85}" type="pres">
      <dgm:prSet presAssocID="{900A0510-D073-4893-97FF-3084FF1A48F7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FFFD0866-333F-431A-AF03-7E33B1BFC02D}" type="pres">
      <dgm:prSet presAssocID="{C441605E-BA85-43BF-934D-4700D2608F99}" presName="Accent1" presStyleCnt="0"/>
      <dgm:spPr/>
    </dgm:pt>
    <dgm:pt modelId="{F52581B2-9317-47D9-A330-72FA3DA57765}" type="pres">
      <dgm:prSet presAssocID="{C441605E-BA85-43BF-934D-4700D2608F99}" presName="Accent" presStyleLbl="node1" presStyleIdx="0" presStyleCnt="1" custScaleX="81165" custScaleY="83980" custLinFactNeighborX="-9968" custLinFactNeighborY="2505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FAE81448-E26F-41DC-9607-62BEEF9ABDB0}" type="pres">
      <dgm:prSet presAssocID="{C441605E-BA85-43BF-934D-4700D2608F99}" presName="Child1" presStyleLbl="revTx" presStyleIdx="0" presStyleCnt="2" custScaleX="154383" custScaleY="202211" custLinFactNeighborX="38676" custLinFactNeighborY="12540">
        <dgm:presLayoutVars>
          <dgm:chMax val="0"/>
          <dgm:chPref val="0"/>
          <dgm:bulletEnabled val="1"/>
        </dgm:presLayoutVars>
      </dgm:prSet>
      <dgm:spPr/>
    </dgm:pt>
    <dgm:pt modelId="{4701232A-26A0-490C-83AA-C0B0F9DDB69C}" type="pres">
      <dgm:prSet presAssocID="{C441605E-BA85-43BF-934D-4700D2608F99}" presName="Parent1" presStyleLbl="revTx" presStyleIdx="1" presStyleCnt="2" custScaleX="122719" custScaleY="151434" custLinFactNeighborX="-13004" custLinFactNeighborY="5991">
        <dgm:presLayoutVars>
          <dgm:chMax val="1"/>
          <dgm:chPref val="1"/>
          <dgm:bulletEnabled val="1"/>
        </dgm:presLayoutVars>
      </dgm:prSet>
      <dgm:spPr/>
    </dgm:pt>
  </dgm:ptLst>
  <dgm:cxnLst>
    <dgm:cxn modelId="{E3FC9902-6FE5-4815-9B9F-FD2DB8251B2B}" srcId="{C441605E-BA85-43BF-934D-4700D2608F99}" destId="{13D31BAF-8AB2-4329-AB4C-3D4B55895DC7}" srcOrd="0" destOrd="0" parTransId="{7BCF7B63-E61F-4995-A0C8-433FA4B83343}" sibTransId="{F7B3B415-050C-4900-A59D-3864DE012050}"/>
    <dgm:cxn modelId="{A8DD5719-597B-42FD-80D5-8B78C8414777}" type="presOf" srcId="{B1E3403C-52B8-4BF8-BA0C-DE37DF66B1DD}" destId="{FAE81448-E26F-41DC-9607-62BEEF9ABDB0}" srcOrd="0" destOrd="3" presId="urn:microsoft.com/office/officeart/2009/layout/CircleArrowProcess"/>
    <dgm:cxn modelId="{038E1926-31EB-424C-A721-65ED767292E5}" type="presOf" srcId="{CCBA83E5-9E1F-420C-8363-365E94C6F9E3}" destId="{FAE81448-E26F-41DC-9607-62BEEF9ABDB0}" srcOrd="0" destOrd="2" presId="urn:microsoft.com/office/officeart/2009/layout/CircleArrowProcess"/>
    <dgm:cxn modelId="{9F4DDD36-402D-40D9-BE94-EED6BB58B538}" srcId="{C441605E-BA85-43BF-934D-4700D2608F99}" destId="{5514C4F8-F5A5-4E38-BDD5-8258253DD635}" srcOrd="1" destOrd="0" parTransId="{D8936B36-F286-4451-A3B0-480663F566A1}" sibTransId="{E5CDC75C-04B1-46BB-905D-40CBAEF43901}"/>
    <dgm:cxn modelId="{E5E2E052-FC53-4CF8-BF62-FC4E3530C97B}" srcId="{C441605E-BA85-43BF-934D-4700D2608F99}" destId="{B1E3403C-52B8-4BF8-BA0C-DE37DF66B1DD}" srcOrd="3" destOrd="0" parTransId="{13E4C8BD-64E1-4EF7-AA92-161B2A378EE6}" sibTransId="{9B3B6225-22A0-48F8-ADF0-43B531DFAE34}"/>
    <dgm:cxn modelId="{4BC31F54-8408-4855-BB10-080D2C907D1E}" type="presOf" srcId="{13D31BAF-8AB2-4329-AB4C-3D4B55895DC7}" destId="{FAE81448-E26F-41DC-9607-62BEEF9ABDB0}" srcOrd="0" destOrd="0" presId="urn:microsoft.com/office/officeart/2009/layout/CircleArrowProcess"/>
    <dgm:cxn modelId="{88642584-A55A-4C5E-908C-B17CB99A7B07}" srcId="{900A0510-D073-4893-97FF-3084FF1A48F7}" destId="{C441605E-BA85-43BF-934D-4700D2608F99}" srcOrd="0" destOrd="0" parTransId="{3CA6336B-3639-4FD2-A5E4-DD1B1769CAB3}" sibTransId="{586D3C1A-5A1D-4C83-94EE-39F939E81D7B}"/>
    <dgm:cxn modelId="{EC00178A-FDC0-4A4E-8695-AFCAD306551F}" type="presOf" srcId="{900A0510-D073-4893-97FF-3084FF1A48F7}" destId="{5A7858E0-8651-474A-9967-5616340C9D85}" srcOrd="0" destOrd="0" presId="urn:microsoft.com/office/officeart/2009/layout/CircleArrowProcess"/>
    <dgm:cxn modelId="{8A164ED5-0B19-4938-8392-3510E8C6A680}" type="presOf" srcId="{5514C4F8-F5A5-4E38-BDD5-8258253DD635}" destId="{FAE81448-E26F-41DC-9607-62BEEF9ABDB0}" srcOrd="0" destOrd="1" presId="urn:microsoft.com/office/officeart/2009/layout/CircleArrowProcess"/>
    <dgm:cxn modelId="{B73076D7-2A52-4CF0-B938-9025E7793CE7}" srcId="{C441605E-BA85-43BF-934D-4700D2608F99}" destId="{CCBA83E5-9E1F-420C-8363-365E94C6F9E3}" srcOrd="2" destOrd="0" parTransId="{04AFCB72-25DA-4217-9B99-C1D0D922FE9C}" sibTransId="{555039BB-21A3-453D-8AAC-4B4B89F443BC}"/>
    <dgm:cxn modelId="{301185D8-5A12-4A54-8CDB-B9CE76634FEF}" type="presOf" srcId="{C441605E-BA85-43BF-934D-4700D2608F99}" destId="{4701232A-26A0-490C-83AA-C0B0F9DDB69C}" srcOrd="0" destOrd="0" presId="urn:microsoft.com/office/officeart/2009/layout/CircleArrowProcess"/>
    <dgm:cxn modelId="{4A20487F-8576-40E9-B023-5B52D9BF9A82}" type="presParOf" srcId="{5A7858E0-8651-474A-9967-5616340C9D85}" destId="{FFFD0866-333F-431A-AF03-7E33B1BFC02D}" srcOrd="0" destOrd="0" presId="urn:microsoft.com/office/officeart/2009/layout/CircleArrowProcess"/>
    <dgm:cxn modelId="{7DCA0400-5E9F-485C-99B4-3A99E400B6C5}" type="presParOf" srcId="{FFFD0866-333F-431A-AF03-7E33B1BFC02D}" destId="{F52581B2-9317-47D9-A330-72FA3DA57765}" srcOrd="0" destOrd="0" presId="urn:microsoft.com/office/officeart/2009/layout/CircleArrowProcess"/>
    <dgm:cxn modelId="{FDCA04A7-24BB-4836-A1AE-38AC6B59625C}" type="presParOf" srcId="{5A7858E0-8651-474A-9967-5616340C9D85}" destId="{FAE81448-E26F-41DC-9607-62BEEF9ABDB0}" srcOrd="1" destOrd="0" presId="urn:microsoft.com/office/officeart/2009/layout/CircleArrowProcess"/>
    <dgm:cxn modelId="{C30635D6-3FD8-40D2-BA7F-F9D5D3957EBA}" type="presParOf" srcId="{5A7858E0-8651-474A-9967-5616340C9D85}" destId="{4701232A-26A0-490C-83AA-C0B0F9DDB69C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19A0BD-CD65-44F2-8243-1B2A86541FEB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BF8D458E-BAA2-44FE-8539-61E74FA9ACEF}">
      <dgm:prSet phldrT="[ข้อความ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h-TH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รวม</a:t>
          </a:r>
          <a:br>
            <a: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</a:br>
          <a:r>
            <a: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18</a:t>
          </a:r>
          <a:endParaRPr lang="th-TH" sz="3600" dirty="0">
            <a:latin typeface="Times New Roman" pitchFamily="18" charset="0"/>
          </a:endParaRPr>
        </a:p>
      </dgm:t>
    </dgm:pt>
    <dgm:pt modelId="{2607C8C6-AAD5-4AF5-9498-95E31EFE66E7}" type="parTrans" cxnId="{E4CADF13-2FE9-456F-8186-E830628AD20A}">
      <dgm:prSet/>
      <dgm:spPr/>
      <dgm:t>
        <a:bodyPr/>
        <a:lstStyle/>
        <a:p>
          <a:endParaRPr lang="th-TH" sz="3600">
            <a:latin typeface="Times New Roman" pitchFamily="18" charset="0"/>
          </a:endParaRPr>
        </a:p>
      </dgm:t>
    </dgm:pt>
    <dgm:pt modelId="{355801FB-093A-4371-A339-EDAE4995267D}" type="sibTrans" cxnId="{E4CADF13-2FE9-456F-8186-E830628AD20A}">
      <dgm:prSet/>
      <dgm:spPr/>
      <dgm:t>
        <a:bodyPr/>
        <a:lstStyle/>
        <a:p>
          <a:endParaRPr lang="th-TH" sz="3600">
            <a:latin typeface="Times New Roman" pitchFamily="18" charset="0"/>
          </a:endParaRPr>
        </a:p>
      </dgm:t>
    </dgm:pt>
    <dgm:pt modelId="{6D4D6167-FF0A-4F4D-AAB5-04B202E38398}">
      <dgm:prSet phldrT="[ข้อความ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h-TH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ข้าราชการ</a:t>
          </a:r>
          <a:endParaRPr lang="en-US" sz="15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2000" dirty="0">
              <a:solidFill>
                <a:schemeClr val="bg1"/>
              </a:solidFill>
              <a:latin typeface="Times New Roman" pitchFamily="18" charset="0"/>
            </a:rPr>
            <a:t>11</a:t>
          </a:r>
          <a:endParaRPr lang="th-TH" sz="2000" dirty="0">
            <a:solidFill>
              <a:schemeClr val="bg1"/>
            </a:solidFill>
            <a:latin typeface="Times New Roman" pitchFamily="18" charset="0"/>
          </a:endParaRPr>
        </a:p>
      </dgm:t>
    </dgm:pt>
    <dgm:pt modelId="{895C0E55-730C-4520-9C55-97BD7009DC9D}" type="parTrans" cxnId="{300D37D1-7A8F-4A10-BBE3-85E02A4923EF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th-TH" sz="2000" dirty="0">
            <a:latin typeface="Times New Roman" pitchFamily="18" charset="0"/>
          </a:endParaRPr>
        </a:p>
      </dgm:t>
    </dgm:pt>
    <dgm:pt modelId="{4DD55873-3349-4140-8630-1898D5160336}" type="sibTrans" cxnId="{300D37D1-7A8F-4A10-BBE3-85E02A4923EF}">
      <dgm:prSet/>
      <dgm:spPr/>
      <dgm:t>
        <a:bodyPr/>
        <a:lstStyle/>
        <a:p>
          <a:endParaRPr lang="th-TH" sz="3600">
            <a:latin typeface="Times New Roman" pitchFamily="18" charset="0"/>
          </a:endParaRPr>
        </a:p>
      </dgm:t>
    </dgm:pt>
    <dgm:pt modelId="{C7603B39-12AC-4F4D-9FE5-672957E4F183}">
      <dgm:prSet phldrT="[ข้อความ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h-TH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ลูกจ้างประจำ</a:t>
          </a:r>
          <a:endParaRPr lang="en-US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2000" dirty="0">
              <a:solidFill>
                <a:schemeClr val="bg1"/>
              </a:solidFill>
              <a:latin typeface="Times New Roman" pitchFamily="18" charset="0"/>
            </a:rPr>
            <a:t>1</a:t>
          </a:r>
          <a:endParaRPr lang="th-TH" sz="2000" dirty="0">
            <a:solidFill>
              <a:schemeClr val="bg1"/>
            </a:solidFill>
            <a:latin typeface="Times New Roman" pitchFamily="18" charset="0"/>
          </a:endParaRPr>
        </a:p>
      </dgm:t>
    </dgm:pt>
    <dgm:pt modelId="{7DD5C283-8798-4AEA-A604-4239C4876B49}" type="parTrans" cxnId="{9328A0AE-7946-40E1-85F0-CC4A2B085F4D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th-TH" sz="2000" dirty="0">
            <a:latin typeface="Times New Roman" pitchFamily="18" charset="0"/>
          </a:endParaRPr>
        </a:p>
      </dgm:t>
    </dgm:pt>
    <dgm:pt modelId="{FBFDD2F8-AE25-48B3-86A3-C0D3034E478B}" type="sibTrans" cxnId="{9328A0AE-7946-40E1-85F0-CC4A2B085F4D}">
      <dgm:prSet/>
      <dgm:spPr/>
      <dgm:t>
        <a:bodyPr/>
        <a:lstStyle/>
        <a:p>
          <a:endParaRPr lang="th-TH" sz="3600">
            <a:latin typeface="Times New Roman" pitchFamily="18" charset="0"/>
          </a:endParaRPr>
        </a:p>
      </dgm:t>
    </dgm:pt>
    <dgm:pt modelId="{B1179E1F-2249-4F03-B4E2-F26FE15B4711}">
      <dgm:prSet phldrT="[ข้อความ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h-TH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พนักงานราชการ</a:t>
          </a:r>
          <a:endParaRPr lang="en-US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2000" dirty="0">
              <a:solidFill>
                <a:schemeClr val="bg1"/>
              </a:solidFill>
              <a:latin typeface="Times New Roman" pitchFamily="18" charset="0"/>
            </a:rPr>
            <a:t>4</a:t>
          </a:r>
          <a:endParaRPr lang="th-TH" sz="2000" dirty="0">
            <a:solidFill>
              <a:schemeClr val="bg1"/>
            </a:solidFill>
            <a:latin typeface="Times New Roman" pitchFamily="18" charset="0"/>
          </a:endParaRPr>
        </a:p>
      </dgm:t>
    </dgm:pt>
    <dgm:pt modelId="{54D55AF7-7167-4B64-8F5D-BE96E6A1566E}" type="parTrans" cxnId="{CBABD81B-B14D-4F28-933A-DB95D82559A4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th-TH" sz="2000" dirty="0">
            <a:latin typeface="Times New Roman" pitchFamily="18" charset="0"/>
          </a:endParaRPr>
        </a:p>
      </dgm:t>
    </dgm:pt>
    <dgm:pt modelId="{FE1B6D79-608C-4ED0-8983-72E53549C4BA}" type="sibTrans" cxnId="{CBABD81B-B14D-4F28-933A-DB95D82559A4}">
      <dgm:prSet/>
      <dgm:spPr/>
      <dgm:t>
        <a:bodyPr/>
        <a:lstStyle/>
        <a:p>
          <a:endParaRPr lang="th-TH" sz="3600">
            <a:latin typeface="Times New Roman" pitchFamily="18" charset="0"/>
          </a:endParaRPr>
        </a:p>
      </dgm:t>
    </dgm:pt>
    <dgm:pt modelId="{3A845CDE-838A-4F83-AF64-1185A8E3B2FC}">
      <dgm:prSet phldrT="[ข้อความ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h-TH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ลูกจ้างชั่วคราว</a:t>
          </a:r>
          <a:br>
            <a: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th-TH" sz="2000" dirty="0">
            <a:ln>
              <a:solidFill>
                <a:schemeClr val="bg1"/>
              </a:solidFill>
            </a:ln>
            <a:solidFill>
              <a:schemeClr val="bg1"/>
            </a:solidFill>
            <a:latin typeface="Times New Roman" pitchFamily="18" charset="0"/>
          </a:endParaRPr>
        </a:p>
      </dgm:t>
    </dgm:pt>
    <dgm:pt modelId="{9C122CAE-1C07-4AC1-9400-6816C00D3405}" type="parTrans" cxnId="{6A2C4650-20C1-4603-9E88-4D9A35FBA989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th-TH" sz="2000" dirty="0">
            <a:latin typeface="Times New Roman" pitchFamily="18" charset="0"/>
          </a:endParaRPr>
        </a:p>
      </dgm:t>
    </dgm:pt>
    <dgm:pt modelId="{557E1A49-4968-4A40-8DBC-F87D6E1BA7A0}" type="sibTrans" cxnId="{6A2C4650-20C1-4603-9E88-4D9A35FBA989}">
      <dgm:prSet/>
      <dgm:spPr/>
      <dgm:t>
        <a:bodyPr/>
        <a:lstStyle/>
        <a:p>
          <a:endParaRPr lang="th-TH" sz="3600">
            <a:latin typeface="Times New Roman" pitchFamily="18" charset="0"/>
          </a:endParaRPr>
        </a:p>
      </dgm:t>
    </dgm:pt>
    <dgm:pt modelId="{C9EF9890-0489-4156-9009-E5E50C39340B}" type="pres">
      <dgm:prSet presAssocID="{CD19A0BD-CD65-44F2-8243-1B2A86541FE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5D2269E-1A07-450F-8195-595DE759206F}" type="pres">
      <dgm:prSet presAssocID="{BF8D458E-BAA2-44FE-8539-61E74FA9ACEF}" presName="centerShape" presStyleLbl="node0" presStyleIdx="0" presStyleCnt="1"/>
      <dgm:spPr/>
    </dgm:pt>
    <dgm:pt modelId="{EDF39418-BC57-49BE-832E-8B94BFC9438E}" type="pres">
      <dgm:prSet presAssocID="{895C0E55-730C-4520-9C55-97BD7009DC9D}" presName="parTrans" presStyleLbl="sibTrans2D1" presStyleIdx="0" presStyleCnt="4"/>
      <dgm:spPr/>
    </dgm:pt>
    <dgm:pt modelId="{0A5858CE-36EC-41E6-80EF-DD0C9EE79947}" type="pres">
      <dgm:prSet presAssocID="{895C0E55-730C-4520-9C55-97BD7009DC9D}" presName="connectorText" presStyleLbl="sibTrans2D1" presStyleIdx="0" presStyleCnt="4"/>
      <dgm:spPr/>
    </dgm:pt>
    <dgm:pt modelId="{6129BAE7-B094-4A18-8702-D1EA36489FE4}" type="pres">
      <dgm:prSet presAssocID="{6D4D6167-FF0A-4F4D-AAB5-04B202E38398}" presName="node" presStyleLbl="node1" presStyleIdx="0" presStyleCnt="4">
        <dgm:presLayoutVars>
          <dgm:bulletEnabled val="1"/>
        </dgm:presLayoutVars>
      </dgm:prSet>
      <dgm:spPr/>
    </dgm:pt>
    <dgm:pt modelId="{599726B2-5BE0-4D20-8CA7-4EFC90FB69AB}" type="pres">
      <dgm:prSet presAssocID="{7DD5C283-8798-4AEA-A604-4239C4876B49}" presName="parTrans" presStyleLbl="sibTrans2D1" presStyleIdx="1" presStyleCnt="4"/>
      <dgm:spPr/>
    </dgm:pt>
    <dgm:pt modelId="{28747507-CC23-49D5-AB53-9829F4E8BD57}" type="pres">
      <dgm:prSet presAssocID="{7DD5C283-8798-4AEA-A604-4239C4876B49}" presName="connectorText" presStyleLbl="sibTrans2D1" presStyleIdx="1" presStyleCnt="4"/>
      <dgm:spPr/>
    </dgm:pt>
    <dgm:pt modelId="{88045A6A-6803-4D7D-866F-35BE8C766111}" type="pres">
      <dgm:prSet presAssocID="{C7603B39-12AC-4F4D-9FE5-672957E4F183}" presName="node" presStyleLbl="node1" presStyleIdx="1" presStyleCnt="4">
        <dgm:presLayoutVars>
          <dgm:bulletEnabled val="1"/>
        </dgm:presLayoutVars>
      </dgm:prSet>
      <dgm:spPr/>
    </dgm:pt>
    <dgm:pt modelId="{A6BF3AD9-69F3-4A3A-B3D8-4E52005B9EF2}" type="pres">
      <dgm:prSet presAssocID="{54D55AF7-7167-4B64-8F5D-BE96E6A1566E}" presName="parTrans" presStyleLbl="sibTrans2D1" presStyleIdx="2" presStyleCnt="4"/>
      <dgm:spPr/>
    </dgm:pt>
    <dgm:pt modelId="{DAECA604-1233-4B4D-8656-8299239D15A1}" type="pres">
      <dgm:prSet presAssocID="{54D55AF7-7167-4B64-8F5D-BE96E6A1566E}" presName="connectorText" presStyleLbl="sibTrans2D1" presStyleIdx="2" presStyleCnt="4"/>
      <dgm:spPr/>
    </dgm:pt>
    <dgm:pt modelId="{902355EA-DEC0-46D6-B8DE-47E91F96F5BD}" type="pres">
      <dgm:prSet presAssocID="{B1179E1F-2249-4F03-B4E2-F26FE15B4711}" presName="node" presStyleLbl="node1" presStyleIdx="2" presStyleCnt="4">
        <dgm:presLayoutVars>
          <dgm:bulletEnabled val="1"/>
        </dgm:presLayoutVars>
      </dgm:prSet>
      <dgm:spPr/>
    </dgm:pt>
    <dgm:pt modelId="{9C2B70DF-1D9A-4522-BED9-0AED47E2EFC1}" type="pres">
      <dgm:prSet presAssocID="{9C122CAE-1C07-4AC1-9400-6816C00D3405}" presName="parTrans" presStyleLbl="sibTrans2D1" presStyleIdx="3" presStyleCnt="4"/>
      <dgm:spPr/>
    </dgm:pt>
    <dgm:pt modelId="{4B36FCF2-83F9-4526-B6BB-36BAC0413808}" type="pres">
      <dgm:prSet presAssocID="{9C122CAE-1C07-4AC1-9400-6816C00D3405}" presName="connectorText" presStyleLbl="sibTrans2D1" presStyleIdx="3" presStyleCnt="4"/>
      <dgm:spPr/>
    </dgm:pt>
    <dgm:pt modelId="{11574A8E-9E50-4F66-B375-CDECC92ACFA1}" type="pres">
      <dgm:prSet presAssocID="{3A845CDE-838A-4F83-AF64-1185A8E3B2FC}" presName="node" presStyleLbl="node1" presStyleIdx="3" presStyleCnt="4">
        <dgm:presLayoutVars>
          <dgm:bulletEnabled val="1"/>
        </dgm:presLayoutVars>
      </dgm:prSet>
      <dgm:spPr/>
    </dgm:pt>
  </dgm:ptLst>
  <dgm:cxnLst>
    <dgm:cxn modelId="{E4CADF13-2FE9-456F-8186-E830628AD20A}" srcId="{CD19A0BD-CD65-44F2-8243-1B2A86541FEB}" destId="{BF8D458E-BAA2-44FE-8539-61E74FA9ACEF}" srcOrd="0" destOrd="0" parTransId="{2607C8C6-AAD5-4AF5-9498-95E31EFE66E7}" sibTransId="{355801FB-093A-4371-A339-EDAE4995267D}"/>
    <dgm:cxn modelId="{AE056918-9B59-4F3F-AA21-80FF35F7D8CC}" type="presOf" srcId="{B1179E1F-2249-4F03-B4E2-F26FE15B4711}" destId="{902355EA-DEC0-46D6-B8DE-47E91F96F5BD}" srcOrd="0" destOrd="0" presId="urn:microsoft.com/office/officeart/2005/8/layout/radial5"/>
    <dgm:cxn modelId="{CBABD81B-B14D-4F28-933A-DB95D82559A4}" srcId="{BF8D458E-BAA2-44FE-8539-61E74FA9ACEF}" destId="{B1179E1F-2249-4F03-B4E2-F26FE15B4711}" srcOrd="2" destOrd="0" parTransId="{54D55AF7-7167-4B64-8F5D-BE96E6A1566E}" sibTransId="{FE1B6D79-608C-4ED0-8983-72E53549C4BA}"/>
    <dgm:cxn modelId="{BA02C03B-BB5E-4EB9-89CC-76AC02616E1F}" type="presOf" srcId="{895C0E55-730C-4520-9C55-97BD7009DC9D}" destId="{EDF39418-BC57-49BE-832E-8B94BFC9438E}" srcOrd="0" destOrd="0" presId="urn:microsoft.com/office/officeart/2005/8/layout/radial5"/>
    <dgm:cxn modelId="{74E8076D-4518-4BF2-9EC9-F79DC0FF559E}" type="presOf" srcId="{CD19A0BD-CD65-44F2-8243-1B2A86541FEB}" destId="{C9EF9890-0489-4156-9009-E5E50C39340B}" srcOrd="0" destOrd="0" presId="urn:microsoft.com/office/officeart/2005/8/layout/radial5"/>
    <dgm:cxn modelId="{6A2C4650-20C1-4603-9E88-4D9A35FBA989}" srcId="{BF8D458E-BAA2-44FE-8539-61E74FA9ACEF}" destId="{3A845CDE-838A-4F83-AF64-1185A8E3B2FC}" srcOrd="3" destOrd="0" parTransId="{9C122CAE-1C07-4AC1-9400-6816C00D3405}" sibTransId="{557E1A49-4968-4A40-8DBC-F87D6E1BA7A0}"/>
    <dgm:cxn modelId="{7E7F7576-83F4-4BAA-8782-3F58B83B5D08}" type="presOf" srcId="{9C122CAE-1C07-4AC1-9400-6816C00D3405}" destId="{4B36FCF2-83F9-4526-B6BB-36BAC0413808}" srcOrd="1" destOrd="0" presId="urn:microsoft.com/office/officeart/2005/8/layout/radial5"/>
    <dgm:cxn modelId="{9CB8578C-97D8-4FFE-98FD-960CF9F9EAE3}" type="presOf" srcId="{7DD5C283-8798-4AEA-A604-4239C4876B49}" destId="{28747507-CC23-49D5-AB53-9829F4E8BD57}" srcOrd="1" destOrd="0" presId="urn:microsoft.com/office/officeart/2005/8/layout/radial5"/>
    <dgm:cxn modelId="{1A07669E-FE8A-484B-BCAC-1A9B76918A9C}" type="presOf" srcId="{54D55AF7-7167-4B64-8F5D-BE96E6A1566E}" destId="{A6BF3AD9-69F3-4A3A-B3D8-4E52005B9EF2}" srcOrd="0" destOrd="0" presId="urn:microsoft.com/office/officeart/2005/8/layout/radial5"/>
    <dgm:cxn modelId="{85C27AA0-14B3-475F-97F2-20F4D6E07A44}" type="presOf" srcId="{54D55AF7-7167-4B64-8F5D-BE96E6A1566E}" destId="{DAECA604-1233-4B4D-8656-8299239D15A1}" srcOrd="1" destOrd="0" presId="urn:microsoft.com/office/officeart/2005/8/layout/radial5"/>
    <dgm:cxn modelId="{9328A0AE-7946-40E1-85F0-CC4A2B085F4D}" srcId="{BF8D458E-BAA2-44FE-8539-61E74FA9ACEF}" destId="{C7603B39-12AC-4F4D-9FE5-672957E4F183}" srcOrd="1" destOrd="0" parTransId="{7DD5C283-8798-4AEA-A604-4239C4876B49}" sibTransId="{FBFDD2F8-AE25-48B3-86A3-C0D3034E478B}"/>
    <dgm:cxn modelId="{BD9768B7-666A-4851-908C-6CA6749E047A}" type="presOf" srcId="{895C0E55-730C-4520-9C55-97BD7009DC9D}" destId="{0A5858CE-36EC-41E6-80EF-DD0C9EE79947}" srcOrd="1" destOrd="0" presId="urn:microsoft.com/office/officeart/2005/8/layout/radial5"/>
    <dgm:cxn modelId="{A722B2BF-6CDA-42BE-A562-F58CDF2D1EFE}" type="presOf" srcId="{C7603B39-12AC-4F4D-9FE5-672957E4F183}" destId="{88045A6A-6803-4D7D-866F-35BE8C766111}" srcOrd="0" destOrd="0" presId="urn:microsoft.com/office/officeart/2005/8/layout/radial5"/>
    <dgm:cxn modelId="{E503FAC0-5696-451E-A7AC-222467105F99}" type="presOf" srcId="{3A845CDE-838A-4F83-AF64-1185A8E3B2FC}" destId="{11574A8E-9E50-4F66-B375-CDECC92ACFA1}" srcOrd="0" destOrd="0" presId="urn:microsoft.com/office/officeart/2005/8/layout/radial5"/>
    <dgm:cxn modelId="{6FE291C3-08E6-492F-A541-AAC72B502B70}" type="presOf" srcId="{BF8D458E-BAA2-44FE-8539-61E74FA9ACEF}" destId="{D5D2269E-1A07-450F-8195-595DE759206F}" srcOrd="0" destOrd="0" presId="urn:microsoft.com/office/officeart/2005/8/layout/radial5"/>
    <dgm:cxn modelId="{A4DE4BCB-72DA-4F89-861F-5AC7D7ADB3D3}" type="presOf" srcId="{7DD5C283-8798-4AEA-A604-4239C4876B49}" destId="{599726B2-5BE0-4D20-8CA7-4EFC90FB69AB}" srcOrd="0" destOrd="0" presId="urn:microsoft.com/office/officeart/2005/8/layout/radial5"/>
    <dgm:cxn modelId="{300D37D1-7A8F-4A10-BBE3-85E02A4923EF}" srcId="{BF8D458E-BAA2-44FE-8539-61E74FA9ACEF}" destId="{6D4D6167-FF0A-4F4D-AAB5-04B202E38398}" srcOrd="0" destOrd="0" parTransId="{895C0E55-730C-4520-9C55-97BD7009DC9D}" sibTransId="{4DD55873-3349-4140-8630-1898D5160336}"/>
    <dgm:cxn modelId="{4779C1E0-1CEB-487E-A61E-DA2F160EB547}" type="presOf" srcId="{6D4D6167-FF0A-4F4D-AAB5-04B202E38398}" destId="{6129BAE7-B094-4A18-8702-D1EA36489FE4}" srcOrd="0" destOrd="0" presId="urn:microsoft.com/office/officeart/2005/8/layout/radial5"/>
    <dgm:cxn modelId="{1C3492EC-60EE-41A9-BCA6-F96C53683D5C}" type="presOf" srcId="{9C122CAE-1C07-4AC1-9400-6816C00D3405}" destId="{9C2B70DF-1D9A-4522-BED9-0AED47E2EFC1}" srcOrd="0" destOrd="0" presId="urn:microsoft.com/office/officeart/2005/8/layout/radial5"/>
    <dgm:cxn modelId="{D910B1BF-6DC1-4B99-BEE0-9D9CC418B6F7}" type="presParOf" srcId="{C9EF9890-0489-4156-9009-E5E50C39340B}" destId="{D5D2269E-1A07-450F-8195-595DE759206F}" srcOrd="0" destOrd="0" presId="urn:microsoft.com/office/officeart/2005/8/layout/radial5"/>
    <dgm:cxn modelId="{908876D4-3100-4841-9EB2-2F02E688A5FC}" type="presParOf" srcId="{C9EF9890-0489-4156-9009-E5E50C39340B}" destId="{EDF39418-BC57-49BE-832E-8B94BFC9438E}" srcOrd="1" destOrd="0" presId="urn:microsoft.com/office/officeart/2005/8/layout/radial5"/>
    <dgm:cxn modelId="{D122893C-D74F-47EA-AE95-79DB1D05457D}" type="presParOf" srcId="{EDF39418-BC57-49BE-832E-8B94BFC9438E}" destId="{0A5858CE-36EC-41E6-80EF-DD0C9EE79947}" srcOrd="0" destOrd="0" presId="urn:microsoft.com/office/officeart/2005/8/layout/radial5"/>
    <dgm:cxn modelId="{5278CD52-88D8-4DB9-B526-89998F4F585A}" type="presParOf" srcId="{C9EF9890-0489-4156-9009-E5E50C39340B}" destId="{6129BAE7-B094-4A18-8702-D1EA36489FE4}" srcOrd="2" destOrd="0" presId="urn:microsoft.com/office/officeart/2005/8/layout/radial5"/>
    <dgm:cxn modelId="{E21F1A4B-E024-41FE-BD42-0374B9EBDF01}" type="presParOf" srcId="{C9EF9890-0489-4156-9009-E5E50C39340B}" destId="{599726B2-5BE0-4D20-8CA7-4EFC90FB69AB}" srcOrd="3" destOrd="0" presId="urn:microsoft.com/office/officeart/2005/8/layout/radial5"/>
    <dgm:cxn modelId="{367F7399-F86B-48E5-9738-46EF8EB86E57}" type="presParOf" srcId="{599726B2-5BE0-4D20-8CA7-4EFC90FB69AB}" destId="{28747507-CC23-49D5-AB53-9829F4E8BD57}" srcOrd="0" destOrd="0" presId="urn:microsoft.com/office/officeart/2005/8/layout/radial5"/>
    <dgm:cxn modelId="{E428114F-6026-4FDC-B94B-EC6939B1B48C}" type="presParOf" srcId="{C9EF9890-0489-4156-9009-E5E50C39340B}" destId="{88045A6A-6803-4D7D-866F-35BE8C766111}" srcOrd="4" destOrd="0" presId="urn:microsoft.com/office/officeart/2005/8/layout/radial5"/>
    <dgm:cxn modelId="{1DF5D4BB-8A1F-45B9-AA7A-407DEE6772DE}" type="presParOf" srcId="{C9EF9890-0489-4156-9009-E5E50C39340B}" destId="{A6BF3AD9-69F3-4A3A-B3D8-4E52005B9EF2}" srcOrd="5" destOrd="0" presId="urn:microsoft.com/office/officeart/2005/8/layout/radial5"/>
    <dgm:cxn modelId="{04959C86-FE59-4492-9771-CB2C38D16074}" type="presParOf" srcId="{A6BF3AD9-69F3-4A3A-B3D8-4E52005B9EF2}" destId="{DAECA604-1233-4B4D-8656-8299239D15A1}" srcOrd="0" destOrd="0" presId="urn:microsoft.com/office/officeart/2005/8/layout/radial5"/>
    <dgm:cxn modelId="{907C0114-C05B-42AE-9772-FD3D5EB71D5D}" type="presParOf" srcId="{C9EF9890-0489-4156-9009-E5E50C39340B}" destId="{902355EA-DEC0-46D6-B8DE-47E91F96F5BD}" srcOrd="6" destOrd="0" presId="urn:microsoft.com/office/officeart/2005/8/layout/radial5"/>
    <dgm:cxn modelId="{8D0F8338-12C4-438D-B0C8-DD1F91293908}" type="presParOf" srcId="{C9EF9890-0489-4156-9009-E5E50C39340B}" destId="{9C2B70DF-1D9A-4522-BED9-0AED47E2EFC1}" srcOrd="7" destOrd="0" presId="urn:microsoft.com/office/officeart/2005/8/layout/radial5"/>
    <dgm:cxn modelId="{7D4FDB20-2FFE-4651-A630-6682143297F0}" type="presParOf" srcId="{9C2B70DF-1D9A-4522-BED9-0AED47E2EFC1}" destId="{4B36FCF2-83F9-4526-B6BB-36BAC0413808}" srcOrd="0" destOrd="0" presId="urn:microsoft.com/office/officeart/2005/8/layout/radial5"/>
    <dgm:cxn modelId="{322D05D0-A5C0-4D64-8E4B-00B85D32207D}" type="presParOf" srcId="{C9EF9890-0489-4156-9009-E5E50C39340B}" destId="{11574A8E-9E50-4F66-B375-CDECC92ACFA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3EF21E-EBCA-40B8-B3D9-71D71F0B0A55}" type="doc">
      <dgm:prSet loTypeId="urn:microsoft.com/office/officeart/2005/8/layout/orgChart1" loCatId="hierarchy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th-TH"/>
        </a:p>
      </dgm:t>
    </dgm:pt>
    <dgm:pt modelId="{3EAC9EB5-0A8F-474B-B590-952FE00FF4FA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2800" b="1" dirty="0">
              <a:latin typeface="Times New Roman" pitchFamily="18" charset="0"/>
            </a:rPr>
            <a:t>นายด่าน</a:t>
          </a:r>
        </a:p>
      </dgm:t>
    </dgm:pt>
    <dgm:pt modelId="{F5E435B8-08E2-4EF1-AE52-78BF06477125}" type="parTrans" cxnId="{CA49C0B1-4FD2-4D25-9C96-673561E0DFB8}">
      <dgm:prSet/>
      <dgm:spPr/>
      <dgm:t>
        <a:bodyPr/>
        <a:lstStyle/>
        <a:p>
          <a:endParaRPr lang="th-TH" sz="500">
            <a:latin typeface="Times New Roman" pitchFamily="18" charset="0"/>
          </a:endParaRPr>
        </a:p>
      </dgm:t>
    </dgm:pt>
    <dgm:pt modelId="{52D1AD17-CEA1-4317-9A26-D06A07F8493E}" type="sibTrans" cxnId="{CA49C0B1-4FD2-4D25-9C96-673561E0DFB8}">
      <dgm:prSet/>
      <dgm:spPr/>
      <dgm:t>
        <a:bodyPr/>
        <a:lstStyle/>
        <a:p>
          <a:endParaRPr lang="th-TH" sz="500">
            <a:latin typeface="Times New Roman" pitchFamily="18" charset="0"/>
          </a:endParaRPr>
        </a:p>
      </dgm:t>
    </dgm:pt>
    <dgm:pt modelId="{2C0D9D5A-CB34-426B-9F3A-9E242A337803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1"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ส่วนบริการศุลกากร</a:t>
          </a:r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DD9E3FA-9965-4069-BD83-FCBE25C0422C}" type="parTrans" cxnId="{263FB47F-EE53-4158-8AC4-13690D39DF02}">
      <dgm:prSet/>
      <dgm:spPr/>
      <dgm:t>
        <a:bodyPr/>
        <a:lstStyle/>
        <a:p>
          <a:endParaRPr lang="th-TH" sz="500" dirty="0">
            <a:latin typeface="Times New Roman" pitchFamily="18" charset="0"/>
          </a:endParaRPr>
        </a:p>
      </dgm:t>
    </dgm:pt>
    <dgm:pt modelId="{59B9EFBE-18A4-49AE-B846-1AE2C6415AD3}" type="sibTrans" cxnId="{263FB47F-EE53-4158-8AC4-13690D39DF02}">
      <dgm:prSet/>
      <dgm:spPr/>
      <dgm:t>
        <a:bodyPr/>
        <a:lstStyle/>
        <a:p>
          <a:endParaRPr lang="th-TH" sz="500">
            <a:latin typeface="Times New Roman" pitchFamily="18" charset="0"/>
          </a:endParaRPr>
        </a:p>
      </dgm:t>
    </dgm:pt>
    <dgm:pt modelId="{92497B60-9360-4B3E-916D-1A8C5985A541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1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ฝ่ายบริการศุลกากรที่ 1</a:t>
          </a:r>
        </a:p>
      </dgm:t>
    </dgm:pt>
    <dgm:pt modelId="{FEDE5E4A-26E8-488E-B4EF-9A057025D228}" type="parTrans" cxnId="{16CBBA80-18A9-4BCC-9EDE-E60B78144030}">
      <dgm:prSet/>
      <dgm:spPr>
        <a:ln>
          <a:solidFill>
            <a:srgbClr val="7030A0"/>
          </a:solidFill>
        </a:ln>
      </dgm:spPr>
      <dgm:t>
        <a:bodyPr/>
        <a:lstStyle/>
        <a:p>
          <a:endParaRPr lang="th-TH" sz="500" dirty="0">
            <a:latin typeface="Times New Roman" pitchFamily="18" charset="0"/>
          </a:endParaRPr>
        </a:p>
      </dgm:t>
    </dgm:pt>
    <dgm:pt modelId="{ED1CF3DF-B1F0-4840-8A4F-ABDDCF6C6724}" type="sibTrans" cxnId="{16CBBA80-18A9-4BCC-9EDE-E60B78144030}">
      <dgm:prSet/>
      <dgm:spPr/>
      <dgm:t>
        <a:bodyPr/>
        <a:lstStyle/>
        <a:p>
          <a:endParaRPr lang="th-TH" sz="500">
            <a:latin typeface="Times New Roman" pitchFamily="18" charset="0"/>
          </a:endParaRPr>
        </a:p>
      </dgm:t>
    </dgm:pt>
    <dgm:pt modelId="{AE26A3A9-DCAC-4FC0-84F0-CC34839912E3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1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ฝ่ายบริการศุลกากรที่ </a:t>
          </a:r>
          <a:r>
            <a:rPr lang="en-US" sz="1800" b="1" dirty="0">
              <a:latin typeface="TH SarabunPSK" panose="020B0500040200020003" pitchFamily="34" charset="-34"/>
              <a:cs typeface="TH SarabunPSK" panose="020B0500040200020003" pitchFamily="34" charset="-34"/>
            </a:rPr>
            <a:t>2</a:t>
          </a:r>
          <a:endParaRPr lang="th-TH" sz="1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2CB8270-1C87-4CF1-A8E1-21CB9D4D4A10}" type="parTrans" cxnId="{BBF49990-E0B3-4500-93AC-13370C04D28E}">
      <dgm:prSet/>
      <dgm:spPr>
        <a:ln>
          <a:solidFill>
            <a:srgbClr val="7030A0"/>
          </a:solidFill>
        </a:ln>
      </dgm:spPr>
      <dgm:t>
        <a:bodyPr/>
        <a:lstStyle/>
        <a:p>
          <a:endParaRPr lang="th-TH" sz="500" dirty="0">
            <a:latin typeface="Times New Roman" pitchFamily="18" charset="0"/>
          </a:endParaRPr>
        </a:p>
      </dgm:t>
    </dgm:pt>
    <dgm:pt modelId="{FC248133-72D3-4DE9-8044-5687BD722DC5}" type="sibTrans" cxnId="{BBF49990-E0B3-4500-93AC-13370C04D28E}">
      <dgm:prSet/>
      <dgm:spPr/>
      <dgm:t>
        <a:bodyPr/>
        <a:lstStyle/>
        <a:p>
          <a:endParaRPr lang="th-TH" sz="500">
            <a:latin typeface="Times New Roman" pitchFamily="18" charset="0"/>
          </a:endParaRPr>
        </a:p>
      </dgm:t>
    </dgm:pt>
    <dgm:pt modelId="{0D805E9A-2945-4318-B639-5C999C1854B1}">
      <dgm:prSet phldrT="[Text]" custT="1"/>
      <dgm:spPr/>
      <dgm:t>
        <a:bodyPr/>
        <a:lstStyle/>
        <a:p>
          <a:r>
            <a:rPr kumimoji="1"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ส่วนควบคุมทางศุลกากร</a:t>
          </a:r>
          <a:endParaRPr lang="th-TH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D3D7E8C-D433-45FE-A787-5FD6B9A1C16A}" type="parTrans" cxnId="{65EE2905-05B7-48C0-9133-6885046276D5}">
      <dgm:prSet/>
      <dgm:spPr/>
      <dgm:t>
        <a:bodyPr/>
        <a:lstStyle/>
        <a:p>
          <a:endParaRPr lang="th-TH" sz="500" dirty="0">
            <a:latin typeface="Times New Roman" pitchFamily="18" charset="0"/>
          </a:endParaRPr>
        </a:p>
      </dgm:t>
    </dgm:pt>
    <dgm:pt modelId="{FF6C24D7-AB5F-48A8-B56B-B88C1314E57C}" type="sibTrans" cxnId="{65EE2905-05B7-48C0-9133-6885046276D5}">
      <dgm:prSet/>
      <dgm:spPr/>
      <dgm:t>
        <a:bodyPr/>
        <a:lstStyle/>
        <a:p>
          <a:endParaRPr lang="th-TH" sz="500">
            <a:latin typeface="Times New Roman" pitchFamily="18" charset="0"/>
          </a:endParaRPr>
        </a:p>
      </dgm:t>
    </dgm:pt>
    <dgm:pt modelId="{7811EA93-FCEA-4192-9413-BAE17EAA794F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1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ฝ่ายสืบสวนและปราบปราม</a:t>
          </a:r>
        </a:p>
      </dgm:t>
    </dgm:pt>
    <dgm:pt modelId="{9257BE76-FC96-4126-88FF-184931C12619}" type="parTrans" cxnId="{4F821485-C1E0-47A4-870C-FAFB116A5FFC}">
      <dgm:prSet/>
      <dgm:spPr>
        <a:ln>
          <a:solidFill>
            <a:srgbClr val="FF0000"/>
          </a:solidFill>
        </a:ln>
      </dgm:spPr>
      <dgm:t>
        <a:bodyPr/>
        <a:lstStyle/>
        <a:p>
          <a:endParaRPr lang="th-TH" sz="500" dirty="0">
            <a:latin typeface="Times New Roman" pitchFamily="18" charset="0"/>
          </a:endParaRPr>
        </a:p>
      </dgm:t>
    </dgm:pt>
    <dgm:pt modelId="{24897CC4-AA87-40DF-A82C-18B08E491D7C}" type="sibTrans" cxnId="{4F821485-C1E0-47A4-870C-FAFB116A5FFC}">
      <dgm:prSet/>
      <dgm:spPr/>
      <dgm:t>
        <a:bodyPr/>
        <a:lstStyle/>
        <a:p>
          <a:endParaRPr lang="th-TH" sz="500">
            <a:latin typeface="Times New Roman" pitchFamily="18" charset="0"/>
          </a:endParaRPr>
        </a:p>
      </dgm:t>
    </dgm:pt>
    <dgm:pt modelId="{FAA39E1F-52B1-4183-917D-42B52EE2B4F9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1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ฝ่ายควบคุมและตรวจสอบ</a:t>
          </a:r>
          <a:br>
            <a:rPr lang="th-TH" sz="1800" b="1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1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ทางศุลกากร</a:t>
          </a:r>
        </a:p>
      </dgm:t>
    </dgm:pt>
    <dgm:pt modelId="{463F4A3A-BD62-4807-B110-B0001A998E88}" type="parTrans" cxnId="{29C33638-4CC1-4C07-8100-B23C73BFFE90}">
      <dgm:prSet/>
      <dgm:spPr>
        <a:ln>
          <a:solidFill>
            <a:srgbClr val="FF0000"/>
          </a:solidFill>
        </a:ln>
      </dgm:spPr>
      <dgm:t>
        <a:bodyPr/>
        <a:lstStyle/>
        <a:p>
          <a:endParaRPr lang="th-TH" sz="500" dirty="0">
            <a:latin typeface="Times New Roman" pitchFamily="18" charset="0"/>
          </a:endParaRPr>
        </a:p>
      </dgm:t>
    </dgm:pt>
    <dgm:pt modelId="{A80D1438-56CB-4161-B4C7-E2CEEE9679F5}" type="sibTrans" cxnId="{29C33638-4CC1-4C07-8100-B23C73BFFE90}">
      <dgm:prSet/>
      <dgm:spPr/>
      <dgm:t>
        <a:bodyPr/>
        <a:lstStyle/>
        <a:p>
          <a:endParaRPr lang="th-TH" sz="500">
            <a:latin typeface="Times New Roman" pitchFamily="18" charset="0"/>
          </a:endParaRPr>
        </a:p>
      </dgm:t>
    </dgm:pt>
    <dgm:pt modelId="{60E0B704-DFF5-470D-988E-14E4A22F71A3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16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งานสืบสวนและปราบปราม</a:t>
          </a:r>
        </a:p>
      </dgm:t>
    </dgm:pt>
    <dgm:pt modelId="{24186CF9-5BF7-41A3-88B0-3BB81E5FD9AF}" type="parTrans" cxnId="{249F2FE4-CD81-4BDB-AC11-39815E48482C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endParaRPr lang="th-TH" sz="1400" dirty="0">
            <a:latin typeface="AngsanaUPC" pitchFamily="18" charset="-34"/>
            <a:cs typeface="AngsanaUPC" pitchFamily="18" charset="-34"/>
          </a:endParaRPr>
        </a:p>
      </dgm:t>
    </dgm:pt>
    <dgm:pt modelId="{89DA2660-95EE-4EA3-8037-16083817ED4D}" type="sibTrans" cxnId="{249F2FE4-CD81-4BDB-AC11-39815E48482C}">
      <dgm:prSet/>
      <dgm:spPr/>
      <dgm:t>
        <a:bodyPr/>
        <a:lstStyle/>
        <a:p>
          <a:endParaRPr lang="th-TH" sz="1800">
            <a:latin typeface="Times New Roman" pitchFamily="18" charset="0"/>
          </a:endParaRPr>
        </a:p>
      </dgm:t>
    </dgm:pt>
    <dgm:pt modelId="{E8CF3047-8339-4519-A6E6-5F887D494028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1600" b="1" dirty="0">
              <a:latin typeface="AngsanaUPC" pitchFamily="18" charset="-34"/>
              <a:cs typeface="AngsanaUPC" pitchFamily="18" charset="-34"/>
            </a:rPr>
            <a:t>งานทบทวนหลังการตรวจปล่อย</a:t>
          </a:r>
          <a:endParaRPr kumimoji="1" lang="th-TH" sz="1600" b="1" dirty="0">
            <a:latin typeface="AngsanaUPC" pitchFamily="18" charset="-34"/>
            <a:cs typeface="AngsanaUPC" pitchFamily="18" charset="-34"/>
          </a:endParaRPr>
        </a:p>
      </dgm:t>
    </dgm:pt>
    <dgm:pt modelId="{F6CB6DDC-1FEB-4960-806D-E787850F0D69}" type="parTrans" cxnId="{5F0F0BC3-6818-4EA2-9B7F-74A606777A42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endParaRPr lang="th-TH" sz="1400" dirty="0">
            <a:latin typeface="AngsanaUPC" pitchFamily="18" charset="-34"/>
            <a:cs typeface="AngsanaUPC" pitchFamily="18" charset="-34"/>
          </a:endParaRPr>
        </a:p>
      </dgm:t>
    </dgm:pt>
    <dgm:pt modelId="{5092B389-D995-4325-B27E-0F058FEC0124}" type="sibTrans" cxnId="{5F0F0BC3-6818-4EA2-9B7F-74A606777A42}">
      <dgm:prSet/>
      <dgm:spPr/>
      <dgm:t>
        <a:bodyPr/>
        <a:lstStyle/>
        <a:p>
          <a:endParaRPr lang="th-TH" sz="1800">
            <a:latin typeface="Times New Roman" pitchFamily="18" charset="0"/>
          </a:endParaRPr>
        </a:p>
      </dgm:t>
    </dgm:pt>
    <dgm:pt modelId="{2E1A5A7F-0AC2-4248-91D4-2A2B99C7769C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1600" b="1">
              <a:latin typeface="TH SarabunPSK" panose="020B0500040200020003" pitchFamily="34" charset="-34"/>
              <a:cs typeface="TH SarabunPSK" panose="020B0500040200020003" pitchFamily="34" charset="-34"/>
            </a:rPr>
            <a:t>งานควบคุมและตรวจสอบ</a:t>
          </a:r>
          <a:endParaRPr lang="th-TH" sz="16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8DE51E9-EF99-447D-B141-88ED06A283BF}" type="parTrans" cxnId="{48B383A7-B411-48CA-B813-50B58221D5FA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endParaRPr lang="th-TH" sz="1400" dirty="0">
            <a:latin typeface="AngsanaUPC" pitchFamily="18" charset="-34"/>
            <a:cs typeface="AngsanaUPC" pitchFamily="18" charset="-34"/>
          </a:endParaRPr>
        </a:p>
      </dgm:t>
    </dgm:pt>
    <dgm:pt modelId="{BCA7E493-E9F2-4334-BE81-D9D1A8210C18}" type="sibTrans" cxnId="{48B383A7-B411-48CA-B813-50B58221D5FA}">
      <dgm:prSet/>
      <dgm:spPr/>
      <dgm:t>
        <a:bodyPr/>
        <a:lstStyle/>
        <a:p>
          <a:endParaRPr lang="th-TH" sz="1800">
            <a:latin typeface="Times New Roman" pitchFamily="18" charset="0"/>
          </a:endParaRPr>
        </a:p>
      </dgm:t>
    </dgm:pt>
    <dgm:pt modelId="{F0F90553-6F08-4366-B7C9-2628F78F7049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16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งานคลังของกลางและ</a:t>
          </a:r>
          <a:br>
            <a:rPr lang="th-TH" sz="1600" b="1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16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ของตกค้าง</a:t>
          </a:r>
          <a:endParaRPr kumimoji="1" lang="th-TH" sz="16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1B0C030-285A-4354-AB01-D18015BBF12D}" type="parTrans" cxnId="{6537C9F2-8754-4586-8770-455D59CCEBF9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endParaRPr lang="th-TH" sz="1400" dirty="0">
            <a:latin typeface="AngsanaUPC" pitchFamily="18" charset="-34"/>
            <a:cs typeface="AngsanaUPC" pitchFamily="18" charset="-34"/>
          </a:endParaRPr>
        </a:p>
      </dgm:t>
    </dgm:pt>
    <dgm:pt modelId="{C8F42E3F-249A-474F-984E-3B7931E3D744}" type="sibTrans" cxnId="{6537C9F2-8754-4586-8770-455D59CCEBF9}">
      <dgm:prSet/>
      <dgm:spPr/>
      <dgm:t>
        <a:bodyPr/>
        <a:lstStyle/>
        <a:p>
          <a:endParaRPr lang="th-TH" sz="1800">
            <a:latin typeface="Times New Roman" pitchFamily="18" charset="0"/>
          </a:endParaRPr>
        </a:p>
      </dgm:t>
    </dgm:pt>
    <dgm:pt modelId="{B8DBC6FC-4F11-4A16-B84D-959801F1BD8D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16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งานพิธีการ</a:t>
          </a:r>
        </a:p>
      </dgm:t>
    </dgm:pt>
    <dgm:pt modelId="{7F46E00E-19DF-46DF-A07C-493383CB19F5}" type="parTrans" cxnId="{4853C72A-928A-41CD-B3B4-D19D4C7FC022}">
      <dgm:prSet/>
      <dgm:spPr/>
      <dgm:t>
        <a:bodyPr/>
        <a:lstStyle/>
        <a:p>
          <a:endParaRPr lang="th-TH"/>
        </a:p>
      </dgm:t>
    </dgm:pt>
    <dgm:pt modelId="{6DE0E61F-7193-44A0-8EA0-E8C76A00260A}" type="sibTrans" cxnId="{4853C72A-928A-41CD-B3B4-D19D4C7FC022}">
      <dgm:prSet/>
      <dgm:spPr/>
      <dgm:t>
        <a:bodyPr/>
        <a:lstStyle/>
        <a:p>
          <a:endParaRPr lang="th-TH"/>
        </a:p>
      </dgm:t>
    </dgm:pt>
    <dgm:pt modelId="{F6CE2BED-1A90-4B2D-B2D5-E2F4F38B570A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1" lang="th-TH" sz="16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งานพัสดุ สถานที่ และยานพาหนะ</a:t>
          </a:r>
          <a:endParaRPr lang="th-TH" sz="16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002AAE9-DB34-4BEA-BEE4-97565340AE49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1" lang="th-TH" sz="16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งานการเงินและบัญชี</a:t>
          </a:r>
          <a:endParaRPr lang="th-TH" sz="16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48DA50E-D003-4A2A-94F0-78DB31888721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1" lang="th-TH" sz="16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งานสถิติ วางแผน และประเมินผล</a:t>
          </a:r>
          <a:endParaRPr lang="th-TH" sz="16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DAD10D3-0646-4584-9941-3A8798FFC1ED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16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งานธุรการ</a:t>
          </a:r>
        </a:p>
      </dgm:t>
    </dgm:pt>
    <dgm:pt modelId="{57332AD4-97EF-428A-BCAF-D3EE784DD403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2000" b="1" dirty="0">
              <a:latin typeface="Times New Roman" panose="02020603050405020304" pitchFamily="18" charset="0"/>
              <a:cs typeface="TH SarabunPSK" pitchFamily="34" charset="-34"/>
            </a:rPr>
            <a:t>ฝ่ายบริหารงานทั่วไป</a:t>
          </a:r>
        </a:p>
      </dgm:t>
    </dgm:pt>
    <dgm:pt modelId="{BB220E48-7316-4BC4-9600-760F54EF53E8}" type="sibTrans" cxnId="{B2D0612F-1318-43C8-ADC5-EA501CD7937A}">
      <dgm:prSet/>
      <dgm:spPr/>
      <dgm:t>
        <a:bodyPr/>
        <a:lstStyle/>
        <a:p>
          <a:endParaRPr lang="th-TH"/>
        </a:p>
      </dgm:t>
    </dgm:pt>
    <dgm:pt modelId="{AF767B17-396F-4C16-B22F-7B90BEEB3533}" type="parTrans" cxnId="{B2D0612F-1318-43C8-ADC5-EA501CD7937A}">
      <dgm:prSet/>
      <dgm:spPr/>
      <dgm:t>
        <a:bodyPr/>
        <a:lstStyle/>
        <a:p>
          <a:endParaRPr lang="th-TH"/>
        </a:p>
      </dgm:t>
    </dgm:pt>
    <dgm:pt modelId="{422518BE-2920-47AB-8DEE-C2166F7666BB}" type="sibTrans" cxnId="{EFEC5CFB-83C1-4EE4-9A09-A6DB8C353D00}">
      <dgm:prSet/>
      <dgm:spPr/>
      <dgm:t>
        <a:bodyPr/>
        <a:lstStyle/>
        <a:p>
          <a:endParaRPr lang="th-TH"/>
        </a:p>
      </dgm:t>
    </dgm:pt>
    <dgm:pt modelId="{4AC7B9F9-BB34-4FFF-9A15-C5FF5E917EE0}" type="parTrans" cxnId="{EFEC5CFB-83C1-4EE4-9A09-A6DB8C353D00}">
      <dgm:prSet/>
      <dgm:spPr/>
      <dgm:t>
        <a:bodyPr/>
        <a:lstStyle/>
        <a:p>
          <a:endParaRPr lang="th-TH"/>
        </a:p>
      </dgm:t>
    </dgm:pt>
    <dgm:pt modelId="{5A94EBA7-A6ED-4927-8881-B6A6BAAB6537}" type="sibTrans" cxnId="{A6C902C0-BDB6-4867-A72D-0E63B30FEDF3}">
      <dgm:prSet/>
      <dgm:spPr/>
      <dgm:t>
        <a:bodyPr/>
        <a:lstStyle/>
        <a:p>
          <a:endParaRPr lang="th-TH"/>
        </a:p>
      </dgm:t>
    </dgm:pt>
    <dgm:pt modelId="{54B76662-10E6-4863-AE1B-D343BF360B76}" type="parTrans" cxnId="{A6C902C0-BDB6-4867-A72D-0E63B30FEDF3}">
      <dgm:prSet/>
      <dgm:spPr/>
      <dgm:t>
        <a:bodyPr/>
        <a:lstStyle/>
        <a:p>
          <a:endParaRPr lang="th-TH"/>
        </a:p>
      </dgm:t>
    </dgm:pt>
    <dgm:pt modelId="{006C56B3-79DD-4094-BE3B-3FB4042E9504}" type="sibTrans" cxnId="{E0652242-4653-4A02-AEE5-21C108E58664}">
      <dgm:prSet/>
      <dgm:spPr/>
      <dgm:t>
        <a:bodyPr/>
        <a:lstStyle/>
        <a:p>
          <a:endParaRPr lang="th-TH"/>
        </a:p>
      </dgm:t>
    </dgm:pt>
    <dgm:pt modelId="{0C81F9C9-CF2A-4792-89E2-15C0F1C03948}" type="parTrans" cxnId="{E0652242-4653-4A02-AEE5-21C108E58664}">
      <dgm:prSet/>
      <dgm:spPr/>
      <dgm:t>
        <a:bodyPr/>
        <a:lstStyle/>
        <a:p>
          <a:endParaRPr lang="th-TH"/>
        </a:p>
      </dgm:t>
    </dgm:pt>
    <dgm:pt modelId="{FB59EA03-0FA0-433E-91AE-881D68C8B52A}" type="sibTrans" cxnId="{9D347D7A-3D6A-44A4-8BFB-70F389856D41}">
      <dgm:prSet/>
      <dgm:spPr/>
      <dgm:t>
        <a:bodyPr/>
        <a:lstStyle/>
        <a:p>
          <a:endParaRPr lang="th-TH"/>
        </a:p>
      </dgm:t>
    </dgm:pt>
    <dgm:pt modelId="{F451134F-C937-4F55-9DAD-109812691C69}" type="parTrans" cxnId="{9D347D7A-3D6A-44A4-8BFB-70F389856D41}">
      <dgm:prSet/>
      <dgm:spPr/>
      <dgm:t>
        <a:bodyPr/>
        <a:lstStyle/>
        <a:p>
          <a:endParaRPr lang="th-TH"/>
        </a:p>
      </dgm:t>
    </dgm:pt>
    <dgm:pt modelId="{14103C71-3734-4271-B367-FA4AA6393DC6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1" lang="th-TH" sz="16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งานคดี </a:t>
          </a:r>
          <a:br>
            <a:rPr kumimoji="1" lang="th-TH" sz="1600" b="1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kumimoji="1" lang="th-TH" sz="16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ของกลางและของตกค้าง</a:t>
          </a:r>
          <a:endParaRPr lang="th-TH" sz="16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A190F2F-FC54-4996-B433-F18B62207527}" type="parTrans" cxnId="{B586A06E-52A0-4259-B802-642B396A2A3F}">
      <dgm:prSet/>
      <dgm:spPr/>
      <dgm:t>
        <a:bodyPr/>
        <a:lstStyle/>
        <a:p>
          <a:endParaRPr lang="th-TH"/>
        </a:p>
      </dgm:t>
    </dgm:pt>
    <dgm:pt modelId="{70C42D4B-4926-4EE6-8587-9249A9F6068A}" type="sibTrans" cxnId="{B586A06E-52A0-4259-B802-642B396A2A3F}">
      <dgm:prSet/>
      <dgm:spPr/>
      <dgm:t>
        <a:bodyPr/>
        <a:lstStyle/>
        <a:p>
          <a:endParaRPr lang="th-TH"/>
        </a:p>
      </dgm:t>
    </dgm:pt>
    <dgm:pt modelId="{770875E5-2C73-4CD4-8433-39957C9D7DB2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16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งานตรวจและควบคุมสินค้า</a:t>
          </a:r>
        </a:p>
      </dgm:t>
    </dgm:pt>
    <dgm:pt modelId="{65D7407C-A92B-4A32-B057-00A395A1F4EF}" type="parTrans" cxnId="{B9E2E4E2-0713-4F1C-AF03-013CAA660582}">
      <dgm:prSet/>
      <dgm:spPr/>
      <dgm:t>
        <a:bodyPr/>
        <a:lstStyle/>
        <a:p>
          <a:endParaRPr lang="th-TH"/>
        </a:p>
      </dgm:t>
    </dgm:pt>
    <dgm:pt modelId="{34EB7689-39CE-41DF-A69A-717A98F7B654}" type="sibTrans" cxnId="{B9E2E4E2-0713-4F1C-AF03-013CAA660582}">
      <dgm:prSet/>
      <dgm:spPr/>
      <dgm:t>
        <a:bodyPr/>
        <a:lstStyle/>
        <a:p>
          <a:endParaRPr lang="th-TH"/>
        </a:p>
      </dgm:t>
    </dgm:pt>
    <dgm:pt modelId="{E6D6FEFE-5331-46A7-A1EA-3E8C4231549F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1" lang="th-TH" sz="16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งานสิทธิประโยชน์ คืนอากร</a:t>
          </a:r>
          <a:br>
            <a:rPr kumimoji="1" lang="th-TH" sz="1600" b="1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kumimoji="1" lang="th-TH" sz="1600" b="1" dirty="0">
              <a:latin typeface="TH SarabunPSK" panose="020B0500040200020003" pitchFamily="34" charset="-34"/>
              <a:cs typeface="TH SarabunPSK" panose="020B0500040200020003" pitchFamily="34" charset="-34"/>
            </a:rPr>
            <a:t>และค้ำประกัน</a:t>
          </a:r>
          <a:endParaRPr lang="th-TH" sz="16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CB98D7D-F2C3-4035-A8A6-D6693B8AE188}" type="parTrans" cxnId="{D535D8B7-59E0-40B8-BAA1-671C2F316341}">
      <dgm:prSet/>
      <dgm:spPr/>
      <dgm:t>
        <a:bodyPr/>
        <a:lstStyle/>
        <a:p>
          <a:endParaRPr lang="th-TH"/>
        </a:p>
      </dgm:t>
    </dgm:pt>
    <dgm:pt modelId="{5E42E688-2391-444D-8621-C1C612307C95}" type="sibTrans" cxnId="{D535D8B7-59E0-40B8-BAA1-671C2F316341}">
      <dgm:prSet/>
      <dgm:spPr/>
      <dgm:t>
        <a:bodyPr/>
        <a:lstStyle/>
        <a:p>
          <a:endParaRPr lang="th-TH"/>
        </a:p>
      </dgm:t>
    </dgm:pt>
    <dgm:pt modelId="{F97512FB-52E1-49A2-AE66-EF5096254EB9}" type="pres">
      <dgm:prSet presAssocID="{EC3EF21E-EBCA-40B8-B3D9-71D71F0B0A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1A70B47-A2B3-4054-A273-417FD7D95093}" type="pres">
      <dgm:prSet presAssocID="{3EAC9EB5-0A8F-474B-B590-952FE00FF4FA}" presName="hierRoot1" presStyleCnt="0">
        <dgm:presLayoutVars>
          <dgm:hierBranch val="init"/>
        </dgm:presLayoutVars>
      </dgm:prSet>
      <dgm:spPr/>
    </dgm:pt>
    <dgm:pt modelId="{FF01D7A5-CA1D-4F35-BE0A-31A7069FE542}" type="pres">
      <dgm:prSet presAssocID="{3EAC9EB5-0A8F-474B-B590-952FE00FF4FA}" presName="rootComposite1" presStyleCnt="0"/>
      <dgm:spPr/>
    </dgm:pt>
    <dgm:pt modelId="{AC07FCB1-9D46-4309-9ADA-1F05DFB841E0}" type="pres">
      <dgm:prSet presAssocID="{3EAC9EB5-0A8F-474B-B590-952FE00FF4FA}" presName="rootText1" presStyleLbl="node0" presStyleIdx="0" presStyleCnt="1" custScaleX="238083" custScaleY="120400" custLinFactNeighborX="-71691" custLinFactNeighborY="-41260">
        <dgm:presLayoutVars>
          <dgm:chPref val="3"/>
        </dgm:presLayoutVars>
      </dgm:prSet>
      <dgm:spPr/>
    </dgm:pt>
    <dgm:pt modelId="{CC6C6380-883B-42A7-B62C-C45E8BF04C75}" type="pres">
      <dgm:prSet presAssocID="{3EAC9EB5-0A8F-474B-B590-952FE00FF4FA}" presName="rootConnector1" presStyleLbl="node1" presStyleIdx="0" presStyleCnt="0"/>
      <dgm:spPr/>
    </dgm:pt>
    <dgm:pt modelId="{2ED7E88A-EFE6-489F-91FB-2FB38A9B4C71}" type="pres">
      <dgm:prSet presAssocID="{3EAC9EB5-0A8F-474B-B590-952FE00FF4FA}" presName="hierChild2" presStyleCnt="0"/>
      <dgm:spPr/>
    </dgm:pt>
    <dgm:pt modelId="{0C4C558E-025B-48D0-B8FC-3C4AEEC806E8}" type="pres">
      <dgm:prSet presAssocID="{1DD9E3FA-9965-4069-BD83-FCBE25C0422C}" presName="Name37" presStyleLbl="parChTrans1D2" presStyleIdx="0" presStyleCnt="3"/>
      <dgm:spPr/>
    </dgm:pt>
    <dgm:pt modelId="{B95CBA63-C21F-438F-9144-FE146E90EEDA}" type="pres">
      <dgm:prSet presAssocID="{2C0D9D5A-CB34-426B-9F3A-9E242A337803}" presName="hierRoot2" presStyleCnt="0">
        <dgm:presLayoutVars>
          <dgm:hierBranch val="init"/>
        </dgm:presLayoutVars>
      </dgm:prSet>
      <dgm:spPr/>
    </dgm:pt>
    <dgm:pt modelId="{AE151E18-C4FC-413E-B3D3-5C1E119C8FCB}" type="pres">
      <dgm:prSet presAssocID="{2C0D9D5A-CB34-426B-9F3A-9E242A337803}" presName="rootComposite" presStyleCnt="0"/>
      <dgm:spPr/>
    </dgm:pt>
    <dgm:pt modelId="{1AD70A64-0B0E-4010-901F-58743345AC41}" type="pres">
      <dgm:prSet presAssocID="{2C0D9D5A-CB34-426B-9F3A-9E242A337803}" presName="rootText" presStyleLbl="node2" presStyleIdx="0" presStyleCnt="3" custScaleX="365400" custScaleY="109874" custLinFactX="100000" custLinFactNeighborX="177429">
        <dgm:presLayoutVars>
          <dgm:chPref val="3"/>
        </dgm:presLayoutVars>
      </dgm:prSet>
      <dgm:spPr/>
    </dgm:pt>
    <dgm:pt modelId="{520B83B8-7AE4-43B0-B6F0-1AD20325DC20}" type="pres">
      <dgm:prSet presAssocID="{2C0D9D5A-CB34-426B-9F3A-9E242A337803}" presName="rootConnector" presStyleLbl="node2" presStyleIdx="0" presStyleCnt="3"/>
      <dgm:spPr/>
    </dgm:pt>
    <dgm:pt modelId="{3FC87725-25B6-4884-A63E-4E7024575E04}" type="pres">
      <dgm:prSet presAssocID="{2C0D9D5A-CB34-426B-9F3A-9E242A337803}" presName="hierChild4" presStyleCnt="0"/>
      <dgm:spPr/>
    </dgm:pt>
    <dgm:pt modelId="{4FFF9F99-F9C9-4CDD-91B4-A29C95DDF125}" type="pres">
      <dgm:prSet presAssocID="{FEDE5E4A-26E8-488E-B4EF-9A057025D228}" presName="Name37" presStyleLbl="parChTrans1D3" presStyleIdx="0" presStyleCnt="8"/>
      <dgm:spPr/>
    </dgm:pt>
    <dgm:pt modelId="{7352A0E1-F084-4C88-A9D1-C221EFE2E715}" type="pres">
      <dgm:prSet presAssocID="{92497B60-9360-4B3E-916D-1A8C5985A541}" presName="hierRoot2" presStyleCnt="0">
        <dgm:presLayoutVars>
          <dgm:hierBranch val="init"/>
        </dgm:presLayoutVars>
      </dgm:prSet>
      <dgm:spPr/>
    </dgm:pt>
    <dgm:pt modelId="{C70F4B0B-61C1-4C3A-A48B-65142AB197D6}" type="pres">
      <dgm:prSet presAssocID="{92497B60-9360-4B3E-916D-1A8C5985A541}" presName="rootComposite" presStyleCnt="0"/>
      <dgm:spPr/>
    </dgm:pt>
    <dgm:pt modelId="{52DB3A6A-EF4D-4E49-A197-854077CDD089}" type="pres">
      <dgm:prSet presAssocID="{92497B60-9360-4B3E-916D-1A8C5985A541}" presName="rootText" presStyleLbl="node3" presStyleIdx="0" presStyleCnt="8" custScaleX="173331" custScaleY="106062" custLinFactX="100000" custLinFactNeighborX="180529" custLinFactNeighborY="24258">
        <dgm:presLayoutVars>
          <dgm:chPref val="3"/>
        </dgm:presLayoutVars>
      </dgm:prSet>
      <dgm:spPr/>
    </dgm:pt>
    <dgm:pt modelId="{1A3C4455-72AF-4597-9123-ACB32D43586A}" type="pres">
      <dgm:prSet presAssocID="{92497B60-9360-4B3E-916D-1A8C5985A541}" presName="rootConnector" presStyleLbl="node3" presStyleIdx="0" presStyleCnt="8"/>
      <dgm:spPr/>
    </dgm:pt>
    <dgm:pt modelId="{A48F6BD0-446B-4A8E-B995-EC7007C79808}" type="pres">
      <dgm:prSet presAssocID="{92497B60-9360-4B3E-916D-1A8C5985A541}" presName="hierChild4" presStyleCnt="0"/>
      <dgm:spPr/>
    </dgm:pt>
    <dgm:pt modelId="{9FD7973C-17EF-4951-AC21-EDFD14C00662}" type="pres">
      <dgm:prSet presAssocID="{7F46E00E-19DF-46DF-A07C-493383CB19F5}" presName="Name37" presStyleLbl="parChTrans1D4" presStyleIdx="0" presStyleCnt="8"/>
      <dgm:spPr/>
    </dgm:pt>
    <dgm:pt modelId="{B4B599DB-50E9-4FA4-8355-9E5A5E5AEE41}" type="pres">
      <dgm:prSet presAssocID="{B8DBC6FC-4F11-4A16-B84D-959801F1BD8D}" presName="hierRoot2" presStyleCnt="0">
        <dgm:presLayoutVars>
          <dgm:hierBranch val="init"/>
        </dgm:presLayoutVars>
      </dgm:prSet>
      <dgm:spPr/>
    </dgm:pt>
    <dgm:pt modelId="{CC69092E-CBF7-40D6-9AEF-2E856ED04A49}" type="pres">
      <dgm:prSet presAssocID="{B8DBC6FC-4F11-4A16-B84D-959801F1BD8D}" presName="rootComposite" presStyleCnt="0"/>
      <dgm:spPr/>
    </dgm:pt>
    <dgm:pt modelId="{AEB8755F-E079-4FE6-BAA3-A29BA081E8DA}" type="pres">
      <dgm:prSet presAssocID="{B8DBC6FC-4F11-4A16-B84D-959801F1BD8D}" presName="rootText" presStyleLbl="node4" presStyleIdx="0" presStyleCnt="8" custScaleX="192786" custLinFactX="100000" custLinFactNeighborX="164127" custLinFactNeighborY="30357">
        <dgm:presLayoutVars>
          <dgm:chPref val="3"/>
        </dgm:presLayoutVars>
      </dgm:prSet>
      <dgm:spPr/>
    </dgm:pt>
    <dgm:pt modelId="{7F6ACAC2-BE53-46F9-A1AF-BE1C7E027861}" type="pres">
      <dgm:prSet presAssocID="{B8DBC6FC-4F11-4A16-B84D-959801F1BD8D}" presName="rootConnector" presStyleLbl="node4" presStyleIdx="0" presStyleCnt="8"/>
      <dgm:spPr/>
    </dgm:pt>
    <dgm:pt modelId="{0A49E26A-67FA-4061-8313-80A0B744F12B}" type="pres">
      <dgm:prSet presAssocID="{B8DBC6FC-4F11-4A16-B84D-959801F1BD8D}" presName="hierChild4" presStyleCnt="0"/>
      <dgm:spPr/>
    </dgm:pt>
    <dgm:pt modelId="{A2B74AA6-D882-4A20-98EE-94504EC71B31}" type="pres">
      <dgm:prSet presAssocID="{B8DBC6FC-4F11-4A16-B84D-959801F1BD8D}" presName="hierChild5" presStyleCnt="0"/>
      <dgm:spPr/>
    </dgm:pt>
    <dgm:pt modelId="{EF29A33F-314A-4E30-817F-169BDE59FDC8}" type="pres">
      <dgm:prSet presAssocID="{65D7407C-A92B-4A32-B057-00A395A1F4EF}" presName="Name37" presStyleLbl="parChTrans1D4" presStyleIdx="1" presStyleCnt="8"/>
      <dgm:spPr/>
    </dgm:pt>
    <dgm:pt modelId="{7F589BCA-0E95-4FF0-96E1-D9566276AD9E}" type="pres">
      <dgm:prSet presAssocID="{770875E5-2C73-4CD4-8433-39957C9D7DB2}" presName="hierRoot2" presStyleCnt="0">
        <dgm:presLayoutVars>
          <dgm:hierBranch val="init"/>
        </dgm:presLayoutVars>
      </dgm:prSet>
      <dgm:spPr/>
    </dgm:pt>
    <dgm:pt modelId="{86714B4E-013F-4D3D-B403-38155C3FF316}" type="pres">
      <dgm:prSet presAssocID="{770875E5-2C73-4CD4-8433-39957C9D7DB2}" presName="rootComposite" presStyleCnt="0"/>
      <dgm:spPr/>
    </dgm:pt>
    <dgm:pt modelId="{D58A2964-14F0-438B-9091-AFD9BDF820EE}" type="pres">
      <dgm:prSet presAssocID="{770875E5-2C73-4CD4-8433-39957C9D7DB2}" presName="rootText" presStyleLbl="node4" presStyleIdx="1" presStyleCnt="8" custScaleX="192786" custScaleY="112585" custLinFactX="100000" custLinFactNeighborX="164127" custLinFactNeighborY="27401">
        <dgm:presLayoutVars>
          <dgm:chPref val="3"/>
        </dgm:presLayoutVars>
      </dgm:prSet>
      <dgm:spPr/>
    </dgm:pt>
    <dgm:pt modelId="{30D57D9C-4297-4D91-A31A-5C9729D01E2A}" type="pres">
      <dgm:prSet presAssocID="{770875E5-2C73-4CD4-8433-39957C9D7DB2}" presName="rootConnector" presStyleLbl="node4" presStyleIdx="1" presStyleCnt="8"/>
      <dgm:spPr/>
    </dgm:pt>
    <dgm:pt modelId="{BFD00376-0EA7-42C5-B42D-EA890DF2FD4E}" type="pres">
      <dgm:prSet presAssocID="{770875E5-2C73-4CD4-8433-39957C9D7DB2}" presName="hierChild4" presStyleCnt="0"/>
      <dgm:spPr/>
    </dgm:pt>
    <dgm:pt modelId="{375945D5-7324-4F8F-9452-264105A1208E}" type="pres">
      <dgm:prSet presAssocID="{770875E5-2C73-4CD4-8433-39957C9D7DB2}" presName="hierChild5" presStyleCnt="0"/>
      <dgm:spPr/>
    </dgm:pt>
    <dgm:pt modelId="{E74CC57B-672E-445E-992E-FCF1BB8485DB}" type="pres">
      <dgm:prSet presAssocID="{92497B60-9360-4B3E-916D-1A8C5985A541}" presName="hierChild5" presStyleCnt="0"/>
      <dgm:spPr/>
    </dgm:pt>
    <dgm:pt modelId="{E1A05FAD-16E7-49F1-A9A6-9D7BE4006A16}" type="pres">
      <dgm:prSet presAssocID="{F2CB8270-1C87-4CF1-A8E1-21CB9D4D4A10}" presName="Name37" presStyleLbl="parChTrans1D3" presStyleIdx="1" presStyleCnt="8"/>
      <dgm:spPr/>
    </dgm:pt>
    <dgm:pt modelId="{46615A1F-412F-4B50-B6F0-064B3E6CFE25}" type="pres">
      <dgm:prSet presAssocID="{AE26A3A9-DCAC-4FC0-84F0-CC34839912E3}" presName="hierRoot2" presStyleCnt="0">
        <dgm:presLayoutVars>
          <dgm:hierBranch val="init"/>
        </dgm:presLayoutVars>
      </dgm:prSet>
      <dgm:spPr/>
    </dgm:pt>
    <dgm:pt modelId="{F9497630-25A2-42FF-9407-C8D03820C0DB}" type="pres">
      <dgm:prSet presAssocID="{AE26A3A9-DCAC-4FC0-84F0-CC34839912E3}" presName="rootComposite" presStyleCnt="0"/>
      <dgm:spPr/>
    </dgm:pt>
    <dgm:pt modelId="{C2A66A93-69A6-49C5-82BD-C16B1EDDFDE1}" type="pres">
      <dgm:prSet presAssocID="{AE26A3A9-DCAC-4FC0-84F0-CC34839912E3}" presName="rootText" presStyleLbl="node3" presStyleIdx="1" presStyleCnt="8" custScaleX="177700" custScaleY="106062" custLinFactX="100000" custLinFactNeighborX="187901" custLinFactNeighborY="22994">
        <dgm:presLayoutVars>
          <dgm:chPref val="3"/>
        </dgm:presLayoutVars>
      </dgm:prSet>
      <dgm:spPr/>
    </dgm:pt>
    <dgm:pt modelId="{556667F8-7866-476E-8532-03BBDC0F3612}" type="pres">
      <dgm:prSet presAssocID="{AE26A3A9-DCAC-4FC0-84F0-CC34839912E3}" presName="rootConnector" presStyleLbl="node3" presStyleIdx="1" presStyleCnt="8"/>
      <dgm:spPr/>
    </dgm:pt>
    <dgm:pt modelId="{C2BA4FBB-7D95-4B01-BF73-4287FAA826C9}" type="pres">
      <dgm:prSet presAssocID="{AE26A3A9-DCAC-4FC0-84F0-CC34839912E3}" presName="hierChild4" presStyleCnt="0"/>
      <dgm:spPr/>
    </dgm:pt>
    <dgm:pt modelId="{08579D58-B2C6-4A14-9ACF-80265447C6B8}" type="pres">
      <dgm:prSet presAssocID="{4A190F2F-FC54-4996-B433-F18B62207527}" presName="Name37" presStyleLbl="parChTrans1D4" presStyleIdx="2" presStyleCnt="8"/>
      <dgm:spPr/>
    </dgm:pt>
    <dgm:pt modelId="{1836EC04-886C-4566-AD4E-5B36C485590E}" type="pres">
      <dgm:prSet presAssocID="{14103C71-3734-4271-B367-FA4AA6393DC6}" presName="hierRoot2" presStyleCnt="0">
        <dgm:presLayoutVars>
          <dgm:hierBranch val="init"/>
        </dgm:presLayoutVars>
      </dgm:prSet>
      <dgm:spPr/>
    </dgm:pt>
    <dgm:pt modelId="{2B4C94D5-27CB-473C-9ADB-A9FD4883A9E3}" type="pres">
      <dgm:prSet presAssocID="{14103C71-3734-4271-B367-FA4AA6393DC6}" presName="rootComposite" presStyleCnt="0"/>
      <dgm:spPr/>
    </dgm:pt>
    <dgm:pt modelId="{754196C5-9CB9-4FE1-8D69-4812D0F59ED1}" type="pres">
      <dgm:prSet presAssocID="{14103C71-3734-4271-B367-FA4AA6393DC6}" presName="rootText" presStyleLbl="node4" presStyleIdx="2" presStyleCnt="8" custScaleX="177348" custScaleY="118597" custLinFactX="100000" custLinFactNeighborX="173747" custLinFactNeighborY="18368">
        <dgm:presLayoutVars>
          <dgm:chPref val="3"/>
        </dgm:presLayoutVars>
      </dgm:prSet>
      <dgm:spPr/>
    </dgm:pt>
    <dgm:pt modelId="{4A05B4EB-AD48-4E28-97A7-975A0CD3322D}" type="pres">
      <dgm:prSet presAssocID="{14103C71-3734-4271-B367-FA4AA6393DC6}" presName="rootConnector" presStyleLbl="node4" presStyleIdx="2" presStyleCnt="8"/>
      <dgm:spPr/>
    </dgm:pt>
    <dgm:pt modelId="{376F3A16-ED9D-4FDA-8131-E58EBAF5B86E}" type="pres">
      <dgm:prSet presAssocID="{14103C71-3734-4271-B367-FA4AA6393DC6}" presName="hierChild4" presStyleCnt="0"/>
      <dgm:spPr/>
    </dgm:pt>
    <dgm:pt modelId="{6B15E0D5-D015-4DE8-AB21-13DEA6DA80B7}" type="pres">
      <dgm:prSet presAssocID="{14103C71-3734-4271-B367-FA4AA6393DC6}" presName="hierChild5" presStyleCnt="0"/>
      <dgm:spPr/>
    </dgm:pt>
    <dgm:pt modelId="{F65258BB-1A96-4056-8450-3FD7E71FDFF1}" type="pres">
      <dgm:prSet presAssocID="{3CB98D7D-F2C3-4035-A8A6-D6693B8AE188}" presName="Name37" presStyleLbl="parChTrans1D4" presStyleIdx="3" presStyleCnt="8"/>
      <dgm:spPr/>
    </dgm:pt>
    <dgm:pt modelId="{275429ED-7725-4B02-BDF5-C0FA3F061618}" type="pres">
      <dgm:prSet presAssocID="{E6D6FEFE-5331-46A7-A1EA-3E8C4231549F}" presName="hierRoot2" presStyleCnt="0">
        <dgm:presLayoutVars>
          <dgm:hierBranch val="init"/>
        </dgm:presLayoutVars>
      </dgm:prSet>
      <dgm:spPr/>
    </dgm:pt>
    <dgm:pt modelId="{D894E1DB-E833-4CBC-A8A3-06D798C25350}" type="pres">
      <dgm:prSet presAssocID="{E6D6FEFE-5331-46A7-A1EA-3E8C4231549F}" presName="rootComposite" presStyleCnt="0"/>
      <dgm:spPr/>
    </dgm:pt>
    <dgm:pt modelId="{E1534524-B424-43BA-819A-D098C0B2A814}" type="pres">
      <dgm:prSet presAssocID="{E6D6FEFE-5331-46A7-A1EA-3E8C4231549F}" presName="rootText" presStyleLbl="node4" presStyleIdx="3" presStyleCnt="8" custScaleX="177348" custScaleY="118597" custLinFactX="100000" custLinFactNeighborX="173747" custLinFactNeighborY="6142">
        <dgm:presLayoutVars>
          <dgm:chPref val="3"/>
        </dgm:presLayoutVars>
      </dgm:prSet>
      <dgm:spPr/>
    </dgm:pt>
    <dgm:pt modelId="{3FF77C1F-D4F7-45FD-BFA5-A99E41B4795B}" type="pres">
      <dgm:prSet presAssocID="{E6D6FEFE-5331-46A7-A1EA-3E8C4231549F}" presName="rootConnector" presStyleLbl="node4" presStyleIdx="3" presStyleCnt="8"/>
      <dgm:spPr/>
    </dgm:pt>
    <dgm:pt modelId="{BC9B8929-14C3-4ECB-9FA1-1FF45A7C7B3E}" type="pres">
      <dgm:prSet presAssocID="{E6D6FEFE-5331-46A7-A1EA-3E8C4231549F}" presName="hierChild4" presStyleCnt="0"/>
      <dgm:spPr/>
    </dgm:pt>
    <dgm:pt modelId="{1424DB24-A989-43C4-A627-21E1B8A42430}" type="pres">
      <dgm:prSet presAssocID="{E6D6FEFE-5331-46A7-A1EA-3E8C4231549F}" presName="hierChild5" presStyleCnt="0"/>
      <dgm:spPr/>
    </dgm:pt>
    <dgm:pt modelId="{7B0EB180-C646-4B1C-B510-A935B2E7E432}" type="pres">
      <dgm:prSet presAssocID="{AE26A3A9-DCAC-4FC0-84F0-CC34839912E3}" presName="hierChild5" presStyleCnt="0"/>
      <dgm:spPr/>
    </dgm:pt>
    <dgm:pt modelId="{2DB0DFAC-7B70-474D-8271-DFF804E8F492}" type="pres">
      <dgm:prSet presAssocID="{2C0D9D5A-CB34-426B-9F3A-9E242A337803}" presName="hierChild5" presStyleCnt="0"/>
      <dgm:spPr/>
    </dgm:pt>
    <dgm:pt modelId="{E5DFA213-EED0-41D0-A5FE-6307B447753D}" type="pres">
      <dgm:prSet presAssocID="{DD3D7E8C-D433-45FE-A787-5FD6B9A1C16A}" presName="Name37" presStyleLbl="parChTrans1D2" presStyleIdx="1" presStyleCnt="3"/>
      <dgm:spPr/>
    </dgm:pt>
    <dgm:pt modelId="{38D7BE66-575E-440E-8834-0ECE23F3F29B}" type="pres">
      <dgm:prSet presAssocID="{0D805E9A-2945-4318-B639-5C999C1854B1}" presName="hierRoot2" presStyleCnt="0">
        <dgm:presLayoutVars>
          <dgm:hierBranch val="init"/>
        </dgm:presLayoutVars>
      </dgm:prSet>
      <dgm:spPr/>
    </dgm:pt>
    <dgm:pt modelId="{518B8B36-530E-484C-B89C-A6EA9CC2031E}" type="pres">
      <dgm:prSet presAssocID="{0D805E9A-2945-4318-B639-5C999C1854B1}" presName="rootComposite" presStyleCnt="0"/>
      <dgm:spPr/>
    </dgm:pt>
    <dgm:pt modelId="{0133BE0C-92BF-4584-A881-1DF1A455ADE1}" type="pres">
      <dgm:prSet presAssocID="{0D805E9A-2945-4318-B639-5C999C1854B1}" presName="rootText" presStyleLbl="node2" presStyleIdx="1" presStyleCnt="3" custScaleX="428560" custScaleY="116647" custLinFactX="100000" custLinFactNeighborX="186316" custLinFactNeighborY="-385">
        <dgm:presLayoutVars>
          <dgm:chPref val="3"/>
        </dgm:presLayoutVars>
      </dgm:prSet>
      <dgm:spPr/>
    </dgm:pt>
    <dgm:pt modelId="{2DCB1525-F83A-4F84-9F7D-16165911201D}" type="pres">
      <dgm:prSet presAssocID="{0D805E9A-2945-4318-B639-5C999C1854B1}" presName="rootConnector" presStyleLbl="node2" presStyleIdx="1" presStyleCnt="3"/>
      <dgm:spPr/>
    </dgm:pt>
    <dgm:pt modelId="{16BD5C8C-9B13-4C74-8BC3-93A2077B2152}" type="pres">
      <dgm:prSet presAssocID="{0D805E9A-2945-4318-B639-5C999C1854B1}" presName="hierChild4" presStyleCnt="0"/>
      <dgm:spPr/>
    </dgm:pt>
    <dgm:pt modelId="{7E3D0D7A-4D3D-43A3-9880-5F7F40EFE5D9}" type="pres">
      <dgm:prSet presAssocID="{9257BE76-FC96-4126-88FF-184931C12619}" presName="Name37" presStyleLbl="parChTrans1D3" presStyleIdx="2" presStyleCnt="8"/>
      <dgm:spPr/>
    </dgm:pt>
    <dgm:pt modelId="{A52B074E-7E85-4A30-9ECF-EB8DED2E6AF2}" type="pres">
      <dgm:prSet presAssocID="{7811EA93-FCEA-4192-9413-BAE17EAA794F}" presName="hierRoot2" presStyleCnt="0">
        <dgm:presLayoutVars>
          <dgm:hierBranch val="init"/>
        </dgm:presLayoutVars>
      </dgm:prSet>
      <dgm:spPr/>
    </dgm:pt>
    <dgm:pt modelId="{5BB0FBC9-9F5B-446C-BFC5-0FC4078B6D78}" type="pres">
      <dgm:prSet presAssocID="{7811EA93-FCEA-4192-9413-BAE17EAA794F}" presName="rootComposite" presStyleCnt="0"/>
      <dgm:spPr/>
    </dgm:pt>
    <dgm:pt modelId="{ADBF3514-ACA3-4DBF-A4F6-3B2541A0C48A}" type="pres">
      <dgm:prSet presAssocID="{7811EA93-FCEA-4192-9413-BAE17EAA794F}" presName="rootText" presStyleLbl="node3" presStyleIdx="2" presStyleCnt="8" custScaleX="204774" custScaleY="114427" custLinFactX="100000" custLinFactNeighborX="192822" custLinFactNeighborY="9675">
        <dgm:presLayoutVars>
          <dgm:chPref val="3"/>
        </dgm:presLayoutVars>
      </dgm:prSet>
      <dgm:spPr/>
    </dgm:pt>
    <dgm:pt modelId="{1C917CC9-2F9D-4F4B-8329-0A766D589431}" type="pres">
      <dgm:prSet presAssocID="{7811EA93-FCEA-4192-9413-BAE17EAA794F}" presName="rootConnector" presStyleLbl="node3" presStyleIdx="2" presStyleCnt="8"/>
      <dgm:spPr/>
    </dgm:pt>
    <dgm:pt modelId="{74FB5D39-6723-4E12-961E-3AD76EA69242}" type="pres">
      <dgm:prSet presAssocID="{7811EA93-FCEA-4192-9413-BAE17EAA794F}" presName="hierChild4" presStyleCnt="0"/>
      <dgm:spPr/>
    </dgm:pt>
    <dgm:pt modelId="{2C14B0A2-94C1-4C1B-AC16-DA4753B97BB3}" type="pres">
      <dgm:prSet presAssocID="{24186CF9-5BF7-41A3-88B0-3BB81E5FD9AF}" presName="Name37" presStyleLbl="parChTrans1D4" presStyleIdx="4" presStyleCnt="8"/>
      <dgm:spPr/>
    </dgm:pt>
    <dgm:pt modelId="{E073C858-52D0-404E-A2FB-A4797AA20713}" type="pres">
      <dgm:prSet presAssocID="{60E0B704-DFF5-470D-988E-14E4A22F71A3}" presName="hierRoot2" presStyleCnt="0">
        <dgm:presLayoutVars>
          <dgm:hierBranch val="init"/>
        </dgm:presLayoutVars>
      </dgm:prSet>
      <dgm:spPr/>
    </dgm:pt>
    <dgm:pt modelId="{0384EAFE-B846-4BE6-B790-79DB6363A518}" type="pres">
      <dgm:prSet presAssocID="{60E0B704-DFF5-470D-988E-14E4A22F71A3}" presName="rootComposite" presStyleCnt="0"/>
      <dgm:spPr/>
    </dgm:pt>
    <dgm:pt modelId="{BD347DF9-8D25-4C92-BB5F-6C9BA144CA14}" type="pres">
      <dgm:prSet presAssocID="{60E0B704-DFF5-470D-988E-14E4A22F71A3}" presName="rootText" presStyleLbl="node4" presStyleIdx="4" presStyleCnt="8" custScaleX="177982" custScaleY="126709" custLinFactX="100000" custLinFactNeighborX="191832" custLinFactNeighborY="11684">
        <dgm:presLayoutVars>
          <dgm:chPref val="3"/>
        </dgm:presLayoutVars>
      </dgm:prSet>
      <dgm:spPr/>
    </dgm:pt>
    <dgm:pt modelId="{E403F7E5-6831-4B4E-96AB-16FD6D6BF458}" type="pres">
      <dgm:prSet presAssocID="{60E0B704-DFF5-470D-988E-14E4A22F71A3}" presName="rootConnector" presStyleLbl="node4" presStyleIdx="4" presStyleCnt="8"/>
      <dgm:spPr/>
    </dgm:pt>
    <dgm:pt modelId="{3CD5F3B0-1FCB-4718-856E-DDDE945EF323}" type="pres">
      <dgm:prSet presAssocID="{60E0B704-DFF5-470D-988E-14E4A22F71A3}" presName="hierChild4" presStyleCnt="0"/>
      <dgm:spPr/>
    </dgm:pt>
    <dgm:pt modelId="{5FD2616B-D05F-4413-B42A-CCC3261090D6}" type="pres">
      <dgm:prSet presAssocID="{60E0B704-DFF5-470D-988E-14E4A22F71A3}" presName="hierChild5" presStyleCnt="0"/>
      <dgm:spPr/>
    </dgm:pt>
    <dgm:pt modelId="{643110B8-881C-4AF5-A36A-8149AA2654E6}" type="pres">
      <dgm:prSet presAssocID="{F6CB6DDC-1FEB-4960-806D-E787850F0D69}" presName="Name37" presStyleLbl="parChTrans1D4" presStyleIdx="5" presStyleCnt="8"/>
      <dgm:spPr/>
    </dgm:pt>
    <dgm:pt modelId="{DF94E708-8751-4447-B59F-F13A22701EED}" type="pres">
      <dgm:prSet presAssocID="{E8CF3047-8339-4519-A6E6-5F887D494028}" presName="hierRoot2" presStyleCnt="0">
        <dgm:presLayoutVars>
          <dgm:hierBranch val="init"/>
        </dgm:presLayoutVars>
      </dgm:prSet>
      <dgm:spPr/>
    </dgm:pt>
    <dgm:pt modelId="{19D672DA-037D-4B31-BD44-79EE2E261A39}" type="pres">
      <dgm:prSet presAssocID="{E8CF3047-8339-4519-A6E6-5F887D494028}" presName="rootComposite" presStyleCnt="0"/>
      <dgm:spPr/>
    </dgm:pt>
    <dgm:pt modelId="{CE43CF2E-9DF6-4396-9724-914E74616058}" type="pres">
      <dgm:prSet presAssocID="{E8CF3047-8339-4519-A6E6-5F887D494028}" presName="rootText" presStyleLbl="node4" presStyleIdx="5" presStyleCnt="8" custScaleX="177982" custScaleY="128495" custLinFactX="100000" custLinFactNeighborX="191832" custLinFactNeighborY="9549">
        <dgm:presLayoutVars>
          <dgm:chPref val="3"/>
        </dgm:presLayoutVars>
      </dgm:prSet>
      <dgm:spPr/>
    </dgm:pt>
    <dgm:pt modelId="{91B6FD61-349A-4902-8573-D74DFF8C7E3F}" type="pres">
      <dgm:prSet presAssocID="{E8CF3047-8339-4519-A6E6-5F887D494028}" presName="rootConnector" presStyleLbl="node4" presStyleIdx="5" presStyleCnt="8"/>
      <dgm:spPr/>
    </dgm:pt>
    <dgm:pt modelId="{BD31F6A5-06DD-4CC5-8DD4-E9C511CF5C08}" type="pres">
      <dgm:prSet presAssocID="{E8CF3047-8339-4519-A6E6-5F887D494028}" presName="hierChild4" presStyleCnt="0"/>
      <dgm:spPr/>
    </dgm:pt>
    <dgm:pt modelId="{F19DD6A5-7B52-49FB-8A58-ED56B581E205}" type="pres">
      <dgm:prSet presAssocID="{E8CF3047-8339-4519-A6E6-5F887D494028}" presName="hierChild5" presStyleCnt="0"/>
      <dgm:spPr/>
    </dgm:pt>
    <dgm:pt modelId="{C44871D5-5F69-480D-B7B4-3DBEC863274A}" type="pres">
      <dgm:prSet presAssocID="{7811EA93-FCEA-4192-9413-BAE17EAA794F}" presName="hierChild5" presStyleCnt="0"/>
      <dgm:spPr/>
    </dgm:pt>
    <dgm:pt modelId="{E5D24AAB-4CA3-4926-9169-59122DDAC7BA}" type="pres">
      <dgm:prSet presAssocID="{463F4A3A-BD62-4807-B110-B0001A998E88}" presName="Name37" presStyleLbl="parChTrans1D3" presStyleIdx="3" presStyleCnt="8"/>
      <dgm:spPr/>
    </dgm:pt>
    <dgm:pt modelId="{C106559D-A0FC-48D7-B33E-450057798F58}" type="pres">
      <dgm:prSet presAssocID="{FAA39E1F-52B1-4183-917D-42B52EE2B4F9}" presName="hierRoot2" presStyleCnt="0">
        <dgm:presLayoutVars>
          <dgm:hierBranch val="init"/>
        </dgm:presLayoutVars>
      </dgm:prSet>
      <dgm:spPr/>
    </dgm:pt>
    <dgm:pt modelId="{AE5B2144-E501-4950-AD9C-F18133ECAD0E}" type="pres">
      <dgm:prSet presAssocID="{FAA39E1F-52B1-4183-917D-42B52EE2B4F9}" presName="rootComposite" presStyleCnt="0"/>
      <dgm:spPr/>
    </dgm:pt>
    <dgm:pt modelId="{3B87ED39-6AED-470E-BF7C-A262B48B504B}" type="pres">
      <dgm:prSet presAssocID="{FAA39E1F-52B1-4183-917D-42B52EE2B4F9}" presName="rootText" presStyleLbl="node3" presStyleIdx="3" presStyleCnt="8" custScaleX="167475" custScaleY="114427" custLinFactX="100740" custLinFactNeighborX="200000" custLinFactNeighborY="9675">
        <dgm:presLayoutVars>
          <dgm:chPref val="3"/>
        </dgm:presLayoutVars>
      </dgm:prSet>
      <dgm:spPr/>
    </dgm:pt>
    <dgm:pt modelId="{BB5B5E22-12CF-49E4-800E-B7C2C0E14FC9}" type="pres">
      <dgm:prSet presAssocID="{FAA39E1F-52B1-4183-917D-42B52EE2B4F9}" presName="rootConnector" presStyleLbl="node3" presStyleIdx="3" presStyleCnt="8"/>
      <dgm:spPr/>
    </dgm:pt>
    <dgm:pt modelId="{473B0C87-17B2-4920-B9ED-FBF97FCB2E0A}" type="pres">
      <dgm:prSet presAssocID="{FAA39E1F-52B1-4183-917D-42B52EE2B4F9}" presName="hierChild4" presStyleCnt="0"/>
      <dgm:spPr/>
    </dgm:pt>
    <dgm:pt modelId="{3E9EA454-50A1-45ED-9D57-4840FC099D43}" type="pres">
      <dgm:prSet presAssocID="{F8DE51E9-EF99-447D-B141-88ED06A283BF}" presName="Name37" presStyleLbl="parChTrans1D4" presStyleIdx="6" presStyleCnt="8"/>
      <dgm:spPr/>
    </dgm:pt>
    <dgm:pt modelId="{F874FE7B-8BA7-488F-907B-12B02CF09338}" type="pres">
      <dgm:prSet presAssocID="{2E1A5A7F-0AC2-4248-91D4-2A2B99C7769C}" presName="hierRoot2" presStyleCnt="0">
        <dgm:presLayoutVars>
          <dgm:hierBranch val="init"/>
        </dgm:presLayoutVars>
      </dgm:prSet>
      <dgm:spPr/>
    </dgm:pt>
    <dgm:pt modelId="{71D0D657-B889-4AB0-8AA6-935F6EC3A2CD}" type="pres">
      <dgm:prSet presAssocID="{2E1A5A7F-0AC2-4248-91D4-2A2B99C7769C}" presName="rootComposite" presStyleCnt="0"/>
      <dgm:spPr/>
    </dgm:pt>
    <dgm:pt modelId="{BF86ECF4-3F7B-4605-A782-F0F814EEEE3C}" type="pres">
      <dgm:prSet presAssocID="{2E1A5A7F-0AC2-4248-91D4-2A2B99C7769C}" presName="rootText" presStyleLbl="node4" presStyleIdx="6" presStyleCnt="8" custScaleX="143787" custScaleY="121214" custLinFactX="100000" custLinFactNeighborX="190161" custLinFactNeighborY="15727">
        <dgm:presLayoutVars>
          <dgm:chPref val="3"/>
        </dgm:presLayoutVars>
      </dgm:prSet>
      <dgm:spPr/>
    </dgm:pt>
    <dgm:pt modelId="{1B3C8DD7-9F25-4A6F-AA1B-D694DE244A32}" type="pres">
      <dgm:prSet presAssocID="{2E1A5A7F-0AC2-4248-91D4-2A2B99C7769C}" presName="rootConnector" presStyleLbl="node4" presStyleIdx="6" presStyleCnt="8"/>
      <dgm:spPr/>
    </dgm:pt>
    <dgm:pt modelId="{9E9AF222-EE9D-4A7A-AA9E-F96BA420872F}" type="pres">
      <dgm:prSet presAssocID="{2E1A5A7F-0AC2-4248-91D4-2A2B99C7769C}" presName="hierChild4" presStyleCnt="0"/>
      <dgm:spPr/>
    </dgm:pt>
    <dgm:pt modelId="{7B7E1CC4-C1FF-4328-BF40-CE5A50203B14}" type="pres">
      <dgm:prSet presAssocID="{2E1A5A7F-0AC2-4248-91D4-2A2B99C7769C}" presName="hierChild5" presStyleCnt="0"/>
      <dgm:spPr/>
    </dgm:pt>
    <dgm:pt modelId="{FF437072-6F03-42BC-A5AA-CE66AA0CE653}" type="pres">
      <dgm:prSet presAssocID="{C1B0C030-285A-4354-AB01-D18015BBF12D}" presName="Name37" presStyleLbl="parChTrans1D4" presStyleIdx="7" presStyleCnt="8"/>
      <dgm:spPr/>
    </dgm:pt>
    <dgm:pt modelId="{1AAFAAC7-B536-4D5B-9A8C-249D819F0683}" type="pres">
      <dgm:prSet presAssocID="{F0F90553-6F08-4366-B7C9-2628F78F7049}" presName="hierRoot2" presStyleCnt="0">
        <dgm:presLayoutVars>
          <dgm:hierBranch val="init"/>
        </dgm:presLayoutVars>
      </dgm:prSet>
      <dgm:spPr/>
    </dgm:pt>
    <dgm:pt modelId="{7435E347-F344-48C8-9C33-E2AF140E9E50}" type="pres">
      <dgm:prSet presAssocID="{F0F90553-6F08-4366-B7C9-2628F78F7049}" presName="rootComposite" presStyleCnt="0"/>
      <dgm:spPr/>
    </dgm:pt>
    <dgm:pt modelId="{1397A570-9E95-4FFE-83FB-6150C7DC923B}" type="pres">
      <dgm:prSet presAssocID="{F0F90553-6F08-4366-B7C9-2628F78F7049}" presName="rootText" presStyleLbl="node4" presStyleIdx="7" presStyleCnt="8" custScaleX="143787" custScaleY="119227" custLinFactX="100000" custLinFactNeighborX="189685" custLinFactNeighborY="18442">
        <dgm:presLayoutVars>
          <dgm:chPref val="3"/>
        </dgm:presLayoutVars>
      </dgm:prSet>
      <dgm:spPr/>
    </dgm:pt>
    <dgm:pt modelId="{1B84CA90-9E61-4A0B-99D2-E30AE1B874A1}" type="pres">
      <dgm:prSet presAssocID="{F0F90553-6F08-4366-B7C9-2628F78F7049}" presName="rootConnector" presStyleLbl="node4" presStyleIdx="7" presStyleCnt="8"/>
      <dgm:spPr/>
    </dgm:pt>
    <dgm:pt modelId="{4046E94F-DE3B-4526-8A32-B2B9B9101A9B}" type="pres">
      <dgm:prSet presAssocID="{F0F90553-6F08-4366-B7C9-2628F78F7049}" presName="hierChild4" presStyleCnt="0"/>
      <dgm:spPr/>
    </dgm:pt>
    <dgm:pt modelId="{1D2C6AEA-2C5B-4523-B4DB-FB86B0869381}" type="pres">
      <dgm:prSet presAssocID="{F0F90553-6F08-4366-B7C9-2628F78F7049}" presName="hierChild5" presStyleCnt="0"/>
      <dgm:spPr/>
    </dgm:pt>
    <dgm:pt modelId="{A758E909-9362-4F73-B9AF-63639865D15B}" type="pres">
      <dgm:prSet presAssocID="{FAA39E1F-52B1-4183-917D-42B52EE2B4F9}" presName="hierChild5" presStyleCnt="0"/>
      <dgm:spPr/>
    </dgm:pt>
    <dgm:pt modelId="{56EF75C4-D6F0-4479-B9D9-1C944DE4A6C0}" type="pres">
      <dgm:prSet presAssocID="{0D805E9A-2945-4318-B639-5C999C1854B1}" presName="hierChild5" presStyleCnt="0"/>
      <dgm:spPr/>
    </dgm:pt>
    <dgm:pt modelId="{79FCADFF-689E-4801-B15A-2B90195E5CBA}" type="pres">
      <dgm:prSet presAssocID="{AF767B17-396F-4C16-B22F-7B90BEEB3533}" presName="Name37" presStyleLbl="parChTrans1D2" presStyleIdx="2" presStyleCnt="3"/>
      <dgm:spPr/>
    </dgm:pt>
    <dgm:pt modelId="{8DD4D094-5BDB-44C5-B534-8F8597B10527}" type="pres">
      <dgm:prSet presAssocID="{57332AD4-97EF-428A-BCAF-D3EE784DD403}" presName="hierRoot2" presStyleCnt="0">
        <dgm:presLayoutVars>
          <dgm:hierBranch val="init"/>
        </dgm:presLayoutVars>
      </dgm:prSet>
      <dgm:spPr/>
    </dgm:pt>
    <dgm:pt modelId="{BED72F1C-747D-4492-9175-59602F5175BB}" type="pres">
      <dgm:prSet presAssocID="{57332AD4-97EF-428A-BCAF-D3EE784DD403}" presName="rootComposite" presStyleCnt="0"/>
      <dgm:spPr/>
    </dgm:pt>
    <dgm:pt modelId="{66E94C46-1CE8-4451-A359-EEBE9988A6A2}" type="pres">
      <dgm:prSet presAssocID="{57332AD4-97EF-428A-BCAF-D3EE784DD403}" presName="rootText" presStyleLbl="node2" presStyleIdx="2" presStyleCnt="3" custScaleX="267290" custLinFactX="-400000" custLinFactNeighborX="-461180" custLinFactNeighborY="644">
        <dgm:presLayoutVars>
          <dgm:chPref val="3"/>
        </dgm:presLayoutVars>
      </dgm:prSet>
      <dgm:spPr/>
    </dgm:pt>
    <dgm:pt modelId="{A5B1CF1F-396B-469C-99D3-70E6FE08B536}" type="pres">
      <dgm:prSet presAssocID="{57332AD4-97EF-428A-BCAF-D3EE784DD403}" presName="rootConnector" presStyleLbl="node2" presStyleIdx="2" presStyleCnt="3"/>
      <dgm:spPr/>
    </dgm:pt>
    <dgm:pt modelId="{64B510B3-3BC3-492D-AFB9-AFC1127A48ED}" type="pres">
      <dgm:prSet presAssocID="{57332AD4-97EF-428A-BCAF-D3EE784DD403}" presName="hierChild4" presStyleCnt="0"/>
      <dgm:spPr/>
    </dgm:pt>
    <dgm:pt modelId="{2609BC6E-1276-427B-87E6-BF38F1298D0A}" type="pres">
      <dgm:prSet presAssocID="{F451134F-C937-4F55-9DAD-109812691C69}" presName="Name37" presStyleLbl="parChTrans1D3" presStyleIdx="4" presStyleCnt="8"/>
      <dgm:spPr/>
    </dgm:pt>
    <dgm:pt modelId="{44B0A52F-CA44-41D2-8EF6-F5DADA56308D}" type="pres">
      <dgm:prSet presAssocID="{ADAD10D3-0646-4584-9941-3A8798FFC1ED}" presName="hierRoot2" presStyleCnt="0">
        <dgm:presLayoutVars>
          <dgm:hierBranch val="init"/>
        </dgm:presLayoutVars>
      </dgm:prSet>
      <dgm:spPr/>
    </dgm:pt>
    <dgm:pt modelId="{BAD2C170-6812-4E44-96D2-CD3CE51B4FF6}" type="pres">
      <dgm:prSet presAssocID="{ADAD10D3-0646-4584-9941-3A8798FFC1ED}" presName="rootComposite" presStyleCnt="0"/>
      <dgm:spPr/>
    </dgm:pt>
    <dgm:pt modelId="{62E8D72E-48FE-4B10-918B-7A3EA0A2DB6E}" type="pres">
      <dgm:prSet presAssocID="{ADAD10D3-0646-4584-9941-3A8798FFC1ED}" presName="rootText" presStyleLbl="node3" presStyleIdx="4" presStyleCnt="8" custScaleX="160855" custLinFactX="-400000" custLinFactNeighborX="-476347" custLinFactNeighborY="-9699">
        <dgm:presLayoutVars>
          <dgm:chPref val="3"/>
        </dgm:presLayoutVars>
      </dgm:prSet>
      <dgm:spPr/>
    </dgm:pt>
    <dgm:pt modelId="{C5309C08-E24A-4593-971A-1BCF856415B1}" type="pres">
      <dgm:prSet presAssocID="{ADAD10D3-0646-4584-9941-3A8798FFC1ED}" presName="rootConnector" presStyleLbl="node3" presStyleIdx="4" presStyleCnt="8"/>
      <dgm:spPr/>
    </dgm:pt>
    <dgm:pt modelId="{B6BFBB34-29DA-4C72-B6A1-E1784E98EA18}" type="pres">
      <dgm:prSet presAssocID="{ADAD10D3-0646-4584-9941-3A8798FFC1ED}" presName="hierChild4" presStyleCnt="0"/>
      <dgm:spPr/>
    </dgm:pt>
    <dgm:pt modelId="{FF627E71-525A-4DFB-B661-BA89CCCA2024}" type="pres">
      <dgm:prSet presAssocID="{ADAD10D3-0646-4584-9941-3A8798FFC1ED}" presName="hierChild5" presStyleCnt="0"/>
      <dgm:spPr/>
    </dgm:pt>
    <dgm:pt modelId="{29406B7F-8AF8-45C9-ADCC-C4FA2A1AC0D7}" type="pres">
      <dgm:prSet presAssocID="{0C81F9C9-CF2A-4792-89E2-15C0F1C03948}" presName="Name37" presStyleLbl="parChTrans1D3" presStyleIdx="5" presStyleCnt="8"/>
      <dgm:spPr/>
    </dgm:pt>
    <dgm:pt modelId="{22468D73-0830-4CC6-9121-5D6247E496DF}" type="pres">
      <dgm:prSet presAssocID="{648DA50E-D003-4A2A-94F0-78DB31888721}" presName="hierRoot2" presStyleCnt="0">
        <dgm:presLayoutVars>
          <dgm:hierBranch val="init"/>
        </dgm:presLayoutVars>
      </dgm:prSet>
      <dgm:spPr/>
    </dgm:pt>
    <dgm:pt modelId="{849113BE-1A5D-40DE-9946-4718DF1903DE}" type="pres">
      <dgm:prSet presAssocID="{648DA50E-D003-4A2A-94F0-78DB31888721}" presName="rootComposite" presStyleCnt="0"/>
      <dgm:spPr/>
    </dgm:pt>
    <dgm:pt modelId="{A8876775-5B00-4450-BF56-4FED104F5535}" type="pres">
      <dgm:prSet presAssocID="{648DA50E-D003-4A2A-94F0-78DB31888721}" presName="rootText" presStyleLbl="node3" presStyleIdx="5" presStyleCnt="8" custScaleX="159330" custScaleY="140101" custLinFactX="-400000" custLinFactY="100000" custLinFactNeighborX="-476932" custLinFactNeighborY="179406">
        <dgm:presLayoutVars>
          <dgm:chPref val="3"/>
        </dgm:presLayoutVars>
      </dgm:prSet>
      <dgm:spPr/>
    </dgm:pt>
    <dgm:pt modelId="{032D3109-5BB2-49B1-BA6E-C426A698D76A}" type="pres">
      <dgm:prSet presAssocID="{648DA50E-D003-4A2A-94F0-78DB31888721}" presName="rootConnector" presStyleLbl="node3" presStyleIdx="5" presStyleCnt="8"/>
      <dgm:spPr/>
    </dgm:pt>
    <dgm:pt modelId="{C55E3286-A8A7-4B17-8B56-994A2208CC6A}" type="pres">
      <dgm:prSet presAssocID="{648DA50E-D003-4A2A-94F0-78DB31888721}" presName="hierChild4" presStyleCnt="0"/>
      <dgm:spPr/>
    </dgm:pt>
    <dgm:pt modelId="{37C2B53A-39CD-4DCF-98A8-C72BBEA3CED9}" type="pres">
      <dgm:prSet presAssocID="{648DA50E-D003-4A2A-94F0-78DB31888721}" presName="hierChild5" presStyleCnt="0"/>
      <dgm:spPr/>
    </dgm:pt>
    <dgm:pt modelId="{487F8565-AF84-45DE-8A4D-35BA860BE914}" type="pres">
      <dgm:prSet presAssocID="{54B76662-10E6-4863-AE1B-D343BF360B76}" presName="Name37" presStyleLbl="parChTrans1D3" presStyleIdx="6" presStyleCnt="8"/>
      <dgm:spPr/>
    </dgm:pt>
    <dgm:pt modelId="{CB33B434-6136-42CB-90DD-8F75E7086892}" type="pres">
      <dgm:prSet presAssocID="{1002AAE9-DB34-4BEA-BEE4-97565340AE49}" presName="hierRoot2" presStyleCnt="0">
        <dgm:presLayoutVars>
          <dgm:hierBranch val="init"/>
        </dgm:presLayoutVars>
      </dgm:prSet>
      <dgm:spPr/>
    </dgm:pt>
    <dgm:pt modelId="{325A322E-318A-492C-9746-17FC3A8F9171}" type="pres">
      <dgm:prSet presAssocID="{1002AAE9-DB34-4BEA-BEE4-97565340AE49}" presName="rootComposite" presStyleCnt="0"/>
      <dgm:spPr/>
    </dgm:pt>
    <dgm:pt modelId="{11A2EF61-8B70-47E6-AA74-22A4B0832D38}" type="pres">
      <dgm:prSet presAssocID="{1002AAE9-DB34-4BEA-BEE4-97565340AE49}" presName="rootText" presStyleLbl="node3" presStyleIdx="6" presStyleCnt="8" custScaleX="153208" custLinFactX="-400000" custLinFactY="-100000" custLinFactNeighborX="-473871" custLinFactNeighborY="-119059">
        <dgm:presLayoutVars>
          <dgm:chPref val="3"/>
        </dgm:presLayoutVars>
      </dgm:prSet>
      <dgm:spPr/>
    </dgm:pt>
    <dgm:pt modelId="{78DE8182-3133-40EE-8F51-33FD4B659ECD}" type="pres">
      <dgm:prSet presAssocID="{1002AAE9-DB34-4BEA-BEE4-97565340AE49}" presName="rootConnector" presStyleLbl="node3" presStyleIdx="6" presStyleCnt="8"/>
      <dgm:spPr/>
    </dgm:pt>
    <dgm:pt modelId="{B3AACA61-D74F-4767-B4AD-6D8F1FDD9FB2}" type="pres">
      <dgm:prSet presAssocID="{1002AAE9-DB34-4BEA-BEE4-97565340AE49}" presName="hierChild4" presStyleCnt="0"/>
      <dgm:spPr/>
    </dgm:pt>
    <dgm:pt modelId="{2B3DF795-BF75-4C22-8FB3-84AD2FA73991}" type="pres">
      <dgm:prSet presAssocID="{1002AAE9-DB34-4BEA-BEE4-97565340AE49}" presName="hierChild5" presStyleCnt="0"/>
      <dgm:spPr/>
    </dgm:pt>
    <dgm:pt modelId="{A181E739-116D-490C-933E-B7A55A7E9BC7}" type="pres">
      <dgm:prSet presAssocID="{4AC7B9F9-BB34-4FFF-9A15-C5FF5E917EE0}" presName="Name37" presStyleLbl="parChTrans1D3" presStyleIdx="7" presStyleCnt="8"/>
      <dgm:spPr/>
    </dgm:pt>
    <dgm:pt modelId="{3B5B8AA0-C847-4887-80D7-01B9A1E1F4BC}" type="pres">
      <dgm:prSet presAssocID="{F6CE2BED-1A90-4B2D-B2D5-E2F4F38B570A}" presName="hierRoot2" presStyleCnt="0">
        <dgm:presLayoutVars>
          <dgm:hierBranch val="init"/>
        </dgm:presLayoutVars>
      </dgm:prSet>
      <dgm:spPr/>
    </dgm:pt>
    <dgm:pt modelId="{8F3697F2-A92C-4966-B203-88848514B1A8}" type="pres">
      <dgm:prSet presAssocID="{F6CE2BED-1A90-4B2D-B2D5-E2F4F38B570A}" presName="rootComposite" presStyleCnt="0"/>
      <dgm:spPr/>
    </dgm:pt>
    <dgm:pt modelId="{2DE8FCCC-1D9D-4650-9878-2CF7B74937AC}" type="pres">
      <dgm:prSet presAssocID="{F6CE2BED-1A90-4B2D-B2D5-E2F4F38B570A}" presName="rootText" presStyleLbl="node3" presStyleIdx="7" presStyleCnt="8" custScaleX="155362" custScaleY="152450" custLinFactX="-400000" custLinFactY="-100000" custLinFactNeighborX="-474948" custLinFactNeighborY="-130792">
        <dgm:presLayoutVars>
          <dgm:chPref val="3"/>
        </dgm:presLayoutVars>
      </dgm:prSet>
      <dgm:spPr/>
    </dgm:pt>
    <dgm:pt modelId="{6D0CE3E9-0A8E-40D1-841C-3651D11991C6}" type="pres">
      <dgm:prSet presAssocID="{F6CE2BED-1A90-4B2D-B2D5-E2F4F38B570A}" presName="rootConnector" presStyleLbl="node3" presStyleIdx="7" presStyleCnt="8"/>
      <dgm:spPr/>
    </dgm:pt>
    <dgm:pt modelId="{1BF4BF76-3A2C-49CE-A15C-9C664B3DB48B}" type="pres">
      <dgm:prSet presAssocID="{F6CE2BED-1A90-4B2D-B2D5-E2F4F38B570A}" presName="hierChild4" presStyleCnt="0"/>
      <dgm:spPr/>
    </dgm:pt>
    <dgm:pt modelId="{67030F20-5A49-448D-844C-C46FDA9621C0}" type="pres">
      <dgm:prSet presAssocID="{F6CE2BED-1A90-4B2D-B2D5-E2F4F38B570A}" presName="hierChild5" presStyleCnt="0"/>
      <dgm:spPr/>
    </dgm:pt>
    <dgm:pt modelId="{2EF0ECF0-2E64-4192-9ACC-B8DF49538B60}" type="pres">
      <dgm:prSet presAssocID="{57332AD4-97EF-428A-BCAF-D3EE784DD403}" presName="hierChild5" presStyleCnt="0"/>
      <dgm:spPr/>
    </dgm:pt>
    <dgm:pt modelId="{6635E6A9-E809-4237-83CB-5CAC5AE6EBD5}" type="pres">
      <dgm:prSet presAssocID="{3EAC9EB5-0A8F-474B-B590-952FE00FF4FA}" presName="hierChild3" presStyleCnt="0"/>
      <dgm:spPr/>
    </dgm:pt>
  </dgm:ptLst>
  <dgm:cxnLst>
    <dgm:cxn modelId="{7CCE0A00-E7E2-4FB9-967E-8531A48FE647}" type="presOf" srcId="{1002AAE9-DB34-4BEA-BEE4-97565340AE49}" destId="{78DE8182-3133-40EE-8F51-33FD4B659ECD}" srcOrd="1" destOrd="0" presId="urn:microsoft.com/office/officeart/2005/8/layout/orgChart1"/>
    <dgm:cxn modelId="{5BFCA302-5C60-4111-8846-C341F05E099C}" type="presOf" srcId="{60E0B704-DFF5-470D-988E-14E4A22F71A3}" destId="{E403F7E5-6831-4B4E-96AB-16FD6D6BF458}" srcOrd="1" destOrd="0" presId="urn:microsoft.com/office/officeart/2005/8/layout/orgChart1"/>
    <dgm:cxn modelId="{D0243003-AFD4-4DC7-9824-F22A918AF5EB}" type="presOf" srcId="{2E1A5A7F-0AC2-4248-91D4-2A2B99C7769C}" destId="{BF86ECF4-3F7B-4605-A782-F0F814EEEE3C}" srcOrd="0" destOrd="0" presId="urn:microsoft.com/office/officeart/2005/8/layout/orgChart1"/>
    <dgm:cxn modelId="{B596A603-B638-4E3B-B01E-16306C51EF09}" type="presOf" srcId="{2C0D9D5A-CB34-426B-9F3A-9E242A337803}" destId="{520B83B8-7AE4-43B0-B6F0-1AD20325DC20}" srcOrd="1" destOrd="0" presId="urn:microsoft.com/office/officeart/2005/8/layout/orgChart1"/>
    <dgm:cxn modelId="{F7A65004-2426-4007-BA8D-2FF228B77A47}" type="presOf" srcId="{F2CB8270-1C87-4CF1-A8E1-21CB9D4D4A10}" destId="{E1A05FAD-16E7-49F1-A9A6-9D7BE4006A16}" srcOrd="0" destOrd="0" presId="urn:microsoft.com/office/officeart/2005/8/layout/orgChart1"/>
    <dgm:cxn modelId="{65EE2905-05B7-48C0-9133-6885046276D5}" srcId="{3EAC9EB5-0A8F-474B-B590-952FE00FF4FA}" destId="{0D805E9A-2945-4318-B639-5C999C1854B1}" srcOrd="1" destOrd="0" parTransId="{DD3D7E8C-D433-45FE-A787-5FD6B9A1C16A}" sibTransId="{FF6C24D7-AB5F-48A8-B56B-B88C1314E57C}"/>
    <dgm:cxn modelId="{64D72707-5FC1-4EFB-BD78-F5BBC88A9FC4}" type="presOf" srcId="{463F4A3A-BD62-4807-B110-B0001A998E88}" destId="{E5D24AAB-4CA3-4926-9169-59122DDAC7BA}" srcOrd="0" destOrd="0" presId="urn:microsoft.com/office/officeart/2005/8/layout/orgChart1"/>
    <dgm:cxn modelId="{DD837809-CAB8-4D61-8724-1DF9000FFCA6}" type="presOf" srcId="{E8CF3047-8339-4519-A6E6-5F887D494028}" destId="{CE43CF2E-9DF6-4396-9724-914E74616058}" srcOrd="0" destOrd="0" presId="urn:microsoft.com/office/officeart/2005/8/layout/orgChart1"/>
    <dgm:cxn modelId="{953E7914-1B36-43E8-8DF7-2112645EFD18}" type="presOf" srcId="{770875E5-2C73-4CD4-8433-39957C9D7DB2}" destId="{D58A2964-14F0-438B-9091-AFD9BDF820EE}" srcOrd="0" destOrd="0" presId="urn:microsoft.com/office/officeart/2005/8/layout/orgChart1"/>
    <dgm:cxn modelId="{E9C8AB24-90F2-4645-A526-68CCE17360EE}" type="presOf" srcId="{DD3D7E8C-D433-45FE-A787-5FD6B9A1C16A}" destId="{E5DFA213-EED0-41D0-A5FE-6307B447753D}" srcOrd="0" destOrd="0" presId="urn:microsoft.com/office/officeart/2005/8/layout/orgChart1"/>
    <dgm:cxn modelId="{A9B45828-6DE9-4752-917B-B0679D7FF7B4}" type="presOf" srcId="{3CB98D7D-F2C3-4035-A8A6-D6693B8AE188}" destId="{F65258BB-1A96-4056-8450-3FD7E71FDFF1}" srcOrd="0" destOrd="0" presId="urn:microsoft.com/office/officeart/2005/8/layout/orgChart1"/>
    <dgm:cxn modelId="{05358628-A7AA-45FF-8857-9F3788ABE7CF}" type="presOf" srcId="{AF767B17-396F-4C16-B22F-7B90BEEB3533}" destId="{79FCADFF-689E-4801-B15A-2B90195E5CBA}" srcOrd="0" destOrd="0" presId="urn:microsoft.com/office/officeart/2005/8/layout/orgChart1"/>
    <dgm:cxn modelId="{4853C72A-928A-41CD-B3B4-D19D4C7FC022}" srcId="{92497B60-9360-4B3E-916D-1A8C5985A541}" destId="{B8DBC6FC-4F11-4A16-B84D-959801F1BD8D}" srcOrd="0" destOrd="0" parTransId="{7F46E00E-19DF-46DF-A07C-493383CB19F5}" sibTransId="{6DE0E61F-7193-44A0-8EA0-E8C76A00260A}"/>
    <dgm:cxn modelId="{0EB5112F-3464-4D7A-9B58-3C97D71E337F}" type="presOf" srcId="{FAA39E1F-52B1-4183-917D-42B52EE2B4F9}" destId="{BB5B5E22-12CF-49E4-800E-B7C2C0E14FC9}" srcOrd="1" destOrd="0" presId="urn:microsoft.com/office/officeart/2005/8/layout/orgChart1"/>
    <dgm:cxn modelId="{B2D0612F-1318-43C8-ADC5-EA501CD7937A}" srcId="{3EAC9EB5-0A8F-474B-B590-952FE00FF4FA}" destId="{57332AD4-97EF-428A-BCAF-D3EE784DD403}" srcOrd="2" destOrd="0" parTransId="{AF767B17-396F-4C16-B22F-7B90BEEB3533}" sibTransId="{BB220E48-7316-4BC4-9600-760F54EF53E8}"/>
    <dgm:cxn modelId="{29C33638-4CC1-4C07-8100-B23C73BFFE90}" srcId="{0D805E9A-2945-4318-B639-5C999C1854B1}" destId="{FAA39E1F-52B1-4183-917D-42B52EE2B4F9}" srcOrd="1" destOrd="0" parTransId="{463F4A3A-BD62-4807-B110-B0001A998E88}" sibTransId="{A80D1438-56CB-4161-B4C7-E2CEEE9679F5}"/>
    <dgm:cxn modelId="{16CAC638-6EA9-440A-9BF7-033074D8F90D}" type="presOf" srcId="{92497B60-9360-4B3E-916D-1A8C5985A541}" destId="{1A3C4455-72AF-4597-9123-ACB32D43586A}" srcOrd="1" destOrd="0" presId="urn:microsoft.com/office/officeart/2005/8/layout/orgChart1"/>
    <dgm:cxn modelId="{C4CD243F-E246-4FFF-97F9-CC954CC2DC52}" type="presOf" srcId="{E6D6FEFE-5331-46A7-A1EA-3E8C4231549F}" destId="{3FF77C1F-D4F7-45FD-BFA5-A99E41B4795B}" srcOrd="1" destOrd="0" presId="urn:microsoft.com/office/officeart/2005/8/layout/orgChart1"/>
    <dgm:cxn modelId="{2400765B-4EB3-4CD5-8C91-E3DD00EA13CA}" type="presOf" srcId="{57332AD4-97EF-428A-BCAF-D3EE784DD403}" destId="{A5B1CF1F-396B-469C-99D3-70E6FE08B536}" srcOrd="1" destOrd="0" presId="urn:microsoft.com/office/officeart/2005/8/layout/orgChart1"/>
    <dgm:cxn modelId="{A351A75C-5402-4EF5-A987-BA4DD2A40184}" type="presOf" srcId="{AE26A3A9-DCAC-4FC0-84F0-CC34839912E3}" destId="{C2A66A93-69A6-49C5-82BD-C16B1EDDFDE1}" srcOrd="0" destOrd="0" presId="urn:microsoft.com/office/officeart/2005/8/layout/orgChart1"/>
    <dgm:cxn modelId="{95724F60-5236-41F3-B78F-F9C27488DB48}" type="presOf" srcId="{ADAD10D3-0646-4584-9941-3A8798FFC1ED}" destId="{C5309C08-E24A-4593-971A-1BCF856415B1}" srcOrd="1" destOrd="0" presId="urn:microsoft.com/office/officeart/2005/8/layout/orgChart1"/>
    <dgm:cxn modelId="{E0652242-4653-4A02-AEE5-21C108E58664}" srcId="{57332AD4-97EF-428A-BCAF-D3EE784DD403}" destId="{648DA50E-D003-4A2A-94F0-78DB31888721}" srcOrd="1" destOrd="0" parTransId="{0C81F9C9-CF2A-4792-89E2-15C0F1C03948}" sibTransId="{006C56B3-79DD-4094-BE3B-3FB4042E9504}"/>
    <dgm:cxn modelId="{C6612563-24FC-45E6-9560-CC50A769FBE8}" type="presOf" srcId="{FEDE5E4A-26E8-488E-B4EF-9A057025D228}" destId="{4FFF9F99-F9C9-4CDD-91B4-A29C95DDF125}" srcOrd="0" destOrd="0" presId="urn:microsoft.com/office/officeart/2005/8/layout/orgChart1"/>
    <dgm:cxn modelId="{A6028463-39A2-4400-AC0E-3F9640848F28}" type="presOf" srcId="{92497B60-9360-4B3E-916D-1A8C5985A541}" destId="{52DB3A6A-EF4D-4E49-A197-854077CDD089}" srcOrd="0" destOrd="0" presId="urn:microsoft.com/office/officeart/2005/8/layout/orgChart1"/>
    <dgm:cxn modelId="{D6C41345-F6FA-4670-B406-5726CDB8ACA4}" type="presOf" srcId="{0D805E9A-2945-4318-B639-5C999C1854B1}" destId="{0133BE0C-92BF-4584-A881-1DF1A455ADE1}" srcOrd="0" destOrd="0" presId="urn:microsoft.com/office/officeart/2005/8/layout/orgChart1"/>
    <dgm:cxn modelId="{50CFBC46-E0B3-4D82-8934-9D29551AE98B}" type="presOf" srcId="{0D805E9A-2945-4318-B639-5C999C1854B1}" destId="{2DCB1525-F83A-4F84-9F7D-16165911201D}" srcOrd="1" destOrd="0" presId="urn:microsoft.com/office/officeart/2005/8/layout/orgChart1"/>
    <dgm:cxn modelId="{D36A4268-1C89-4FA4-8812-F63A94867ED6}" type="presOf" srcId="{4AC7B9F9-BB34-4FFF-9A15-C5FF5E917EE0}" destId="{A181E739-116D-490C-933E-B7A55A7E9BC7}" srcOrd="0" destOrd="0" presId="urn:microsoft.com/office/officeart/2005/8/layout/orgChart1"/>
    <dgm:cxn modelId="{00CC5948-314A-4C7A-925D-DEADB5A17A6A}" type="presOf" srcId="{60E0B704-DFF5-470D-988E-14E4A22F71A3}" destId="{BD347DF9-8D25-4C92-BB5F-6C9BA144CA14}" srcOrd="0" destOrd="0" presId="urn:microsoft.com/office/officeart/2005/8/layout/orgChart1"/>
    <dgm:cxn modelId="{5CCD8A6C-0E8F-4AF2-9CEC-E26FCF8A9CDA}" type="presOf" srcId="{E6D6FEFE-5331-46A7-A1EA-3E8C4231549F}" destId="{E1534524-B424-43BA-819A-D098C0B2A814}" srcOrd="0" destOrd="0" presId="urn:microsoft.com/office/officeart/2005/8/layout/orgChart1"/>
    <dgm:cxn modelId="{60EF6B4E-C2E4-4AB7-AD3E-42214D83F0EC}" type="presOf" srcId="{14103C71-3734-4271-B367-FA4AA6393DC6}" destId="{4A05B4EB-AD48-4E28-97A7-975A0CD3322D}" srcOrd="1" destOrd="0" presId="urn:microsoft.com/office/officeart/2005/8/layout/orgChart1"/>
    <dgm:cxn modelId="{B586A06E-52A0-4259-B802-642B396A2A3F}" srcId="{AE26A3A9-DCAC-4FC0-84F0-CC34839912E3}" destId="{14103C71-3734-4271-B367-FA4AA6393DC6}" srcOrd="0" destOrd="0" parTransId="{4A190F2F-FC54-4996-B433-F18B62207527}" sibTransId="{70C42D4B-4926-4EE6-8587-9249A9F6068A}"/>
    <dgm:cxn modelId="{6904B34E-4E60-48BD-9FA7-A6085ADFE0C7}" type="presOf" srcId="{648DA50E-D003-4A2A-94F0-78DB31888721}" destId="{A8876775-5B00-4450-BF56-4FED104F5535}" srcOrd="0" destOrd="0" presId="urn:microsoft.com/office/officeart/2005/8/layout/orgChart1"/>
    <dgm:cxn modelId="{577FD351-8A47-4EB0-966B-DB285F345304}" type="presOf" srcId="{648DA50E-D003-4A2A-94F0-78DB31888721}" destId="{032D3109-5BB2-49B1-BA6E-C426A698D76A}" srcOrd="1" destOrd="0" presId="urn:microsoft.com/office/officeart/2005/8/layout/orgChart1"/>
    <dgm:cxn modelId="{CBA1BE76-A4EF-450D-B71B-2B26E2EF7128}" type="presOf" srcId="{F8DE51E9-EF99-447D-B141-88ED06A283BF}" destId="{3E9EA454-50A1-45ED-9D57-4840FC099D43}" srcOrd="0" destOrd="0" presId="urn:microsoft.com/office/officeart/2005/8/layout/orgChart1"/>
    <dgm:cxn modelId="{9D347D7A-3D6A-44A4-8BFB-70F389856D41}" srcId="{57332AD4-97EF-428A-BCAF-D3EE784DD403}" destId="{ADAD10D3-0646-4584-9941-3A8798FFC1ED}" srcOrd="0" destOrd="0" parTransId="{F451134F-C937-4F55-9DAD-109812691C69}" sibTransId="{FB59EA03-0FA0-433E-91AE-881D68C8B52A}"/>
    <dgm:cxn modelId="{4D80F45A-5142-44AA-97D3-3C3DEE7A520F}" type="presOf" srcId="{B8DBC6FC-4F11-4A16-B84D-959801F1BD8D}" destId="{7F6ACAC2-BE53-46F9-A1AF-BE1C7E027861}" srcOrd="1" destOrd="0" presId="urn:microsoft.com/office/officeart/2005/8/layout/orgChart1"/>
    <dgm:cxn modelId="{93BE237B-720E-4D54-9479-FBEC0DB48C21}" type="presOf" srcId="{1002AAE9-DB34-4BEA-BEE4-97565340AE49}" destId="{11A2EF61-8B70-47E6-AA74-22A4B0832D38}" srcOrd="0" destOrd="0" presId="urn:microsoft.com/office/officeart/2005/8/layout/orgChart1"/>
    <dgm:cxn modelId="{263FB47F-EE53-4158-8AC4-13690D39DF02}" srcId="{3EAC9EB5-0A8F-474B-B590-952FE00FF4FA}" destId="{2C0D9D5A-CB34-426B-9F3A-9E242A337803}" srcOrd="0" destOrd="0" parTransId="{1DD9E3FA-9965-4069-BD83-FCBE25C0422C}" sibTransId="{59B9EFBE-18A4-49AE-B846-1AE2C6415AD3}"/>
    <dgm:cxn modelId="{16CBBA80-18A9-4BCC-9EDE-E60B78144030}" srcId="{2C0D9D5A-CB34-426B-9F3A-9E242A337803}" destId="{92497B60-9360-4B3E-916D-1A8C5985A541}" srcOrd="0" destOrd="0" parTransId="{FEDE5E4A-26E8-488E-B4EF-9A057025D228}" sibTransId="{ED1CF3DF-B1F0-4840-8A4F-ABDDCF6C6724}"/>
    <dgm:cxn modelId="{4F821485-C1E0-47A4-870C-FAFB116A5FFC}" srcId="{0D805E9A-2945-4318-B639-5C999C1854B1}" destId="{7811EA93-FCEA-4192-9413-BAE17EAA794F}" srcOrd="0" destOrd="0" parTransId="{9257BE76-FC96-4126-88FF-184931C12619}" sibTransId="{24897CC4-AA87-40DF-A82C-18B08E491D7C}"/>
    <dgm:cxn modelId="{46EC6587-7F1B-4726-A130-8F8822986A02}" type="presOf" srcId="{AE26A3A9-DCAC-4FC0-84F0-CC34839912E3}" destId="{556667F8-7866-476E-8532-03BBDC0F3612}" srcOrd="1" destOrd="0" presId="urn:microsoft.com/office/officeart/2005/8/layout/orgChart1"/>
    <dgm:cxn modelId="{D7A98987-FDB2-4DB1-8088-BBAA9B3EB8C4}" type="presOf" srcId="{C1B0C030-285A-4354-AB01-D18015BBF12D}" destId="{FF437072-6F03-42BC-A5AA-CE66AA0CE653}" srcOrd="0" destOrd="0" presId="urn:microsoft.com/office/officeart/2005/8/layout/orgChart1"/>
    <dgm:cxn modelId="{77E42B8D-D185-4F23-B3E5-A4CD9B7E24F5}" type="presOf" srcId="{F451134F-C937-4F55-9DAD-109812691C69}" destId="{2609BC6E-1276-427B-87E6-BF38F1298D0A}" srcOrd="0" destOrd="0" presId="urn:microsoft.com/office/officeart/2005/8/layout/orgChart1"/>
    <dgm:cxn modelId="{C311E88D-4021-4135-9BC1-2C35211B5832}" type="presOf" srcId="{14103C71-3734-4271-B367-FA4AA6393DC6}" destId="{754196C5-9CB9-4FE1-8D69-4812D0F59ED1}" srcOrd="0" destOrd="0" presId="urn:microsoft.com/office/officeart/2005/8/layout/orgChart1"/>
    <dgm:cxn modelId="{BBF49990-E0B3-4500-93AC-13370C04D28E}" srcId="{2C0D9D5A-CB34-426B-9F3A-9E242A337803}" destId="{AE26A3A9-DCAC-4FC0-84F0-CC34839912E3}" srcOrd="1" destOrd="0" parTransId="{F2CB8270-1C87-4CF1-A8E1-21CB9D4D4A10}" sibTransId="{FC248133-72D3-4DE9-8044-5687BD722DC5}"/>
    <dgm:cxn modelId="{EE549492-A3E1-4651-B499-E767782077A3}" type="presOf" srcId="{F6CE2BED-1A90-4B2D-B2D5-E2F4F38B570A}" destId="{2DE8FCCC-1D9D-4650-9878-2CF7B74937AC}" srcOrd="0" destOrd="0" presId="urn:microsoft.com/office/officeart/2005/8/layout/orgChart1"/>
    <dgm:cxn modelId="{3DFAE193-18B7-47AC-953F-44A277549EBB}" type="presOf" srcId="{3EAC9EB5-0A8F-474B-B590-952FE00FF4FA}" destId="{AC07FCB1-9D46-4309-9ADA-1F05DFB841E0}" srcOrd="0" destOrd="0" presId="urn:microsoft.com/office/officeart/2005/8/layout/orgChart1"/>
    <dgm:cxn modelId="{351AF29B-2D42-4D86-B680-18FFE8927685}" type="presOf" srcId="{E8CF3047-8339-4519-A6E6-5F887D494028}" destId="{91B6FD61-349A-4902-8573-D74DFF8C7E3F}" srcOrd="1" destOrd="0" presId="urn:microsoft.com/office/officeart/2005/8/layout/orgChart1"/>
    <dgm:cxn modelId="{7D5DA4A2-D046-438F-B408-5404E62C4A00}" type="presOf" srcId="{65D7407C-A92B-4A32-B057-00A395A1F4EF}" destId="{EF29A33F-314A-4E30-817F-169BDE59FDC8}" srcOrd="0" destOrd="0" presId="urn:microsoft.com/office/officeart/2005/8/layout/orgChart1"/>
    <dgm:cxn modelId="{2386D7A2-294A-4C81-AC22-3A6196B382D4}" type="presOf" srcId="{F6CB6DDC-1FEB-4960-806D-E787850F0D69}" destId="{643110B8-881C-4AF5-A36A-8149AA2654E6}" srcOrd="0" destOrd="0" presId="urn:microsoft.com/office/officeart/2005/8/layout/orgChart1"/>
    <dgm:cxn modelId="{48B383A7-B411-48CA-B813-50B58221D5FA}" srcId="{FAA39E1F-52B1-4183-917D-42B52EE2B4F9}" destId="{2E1A5A7F-0AC2-4248-91D4-2A2B99C7769C}" srcOrd="0" destOrd="0" parTransId="{F8DE51E9-EF99-447D-B141-88ED06A283BF}" sibTransId="{BCA7E493-E9F2-4334-BE81-D9D1A8210C18}"/>
    <dgm:cxn modelId="{509D6FA9-EE68-4258-8C26-46C5DFECD5EE}" type="presOf" srcId="{7811EA93-FCEA-4192-9413-BAE17EAA794F}" destId="{ADBF3514-ACA3-4DBF-A4F6-3B2541A0C48A}" srcOrd="0" destOrd="0" presId="urn:microsoft.com/office/officeart/2005/8/layout/orgChart1"/>
    <dgm:cxn modelId="{835CC5AE-4CE9-4611-BDDC-9C355413068F}" type="presOf" srcId="{57332AD4-97EF-428A-BCAF-D3EE784DD403}" destId="{66E94C46-1CE8-4451-A359-EEBE9988A6A2}" srcOrd="0" destOrd="0" presId="urn:microsoft.com/office/officeart/2005/8/layout/orgChart1"/>
    <dgm:cxn modelId="{CA49C0B1-4FD2-4D25-9C96-673561E0DFB8}" srcId="{EC3EF21E-EBCA-40B8-B3D9-71D71F0B0A55}" destId="{3EAC9EB5-0A8F-474B-B590-952FE00FF4FA}" srcOrd="0" destOrd="0" parTransId="{F5E435B8-08E2-4EF1-AE52-78BF06477125}" sibTransId="{52D1AD17-CEA1-4317-9A26-D06A07F8493E}"/>
    <dgm:cxn modelId="{CF70F5B1-EF21-4A9F-AAF8-4E38E20638CB}" type="presOf" srcId="{24186CF9-5BF7-41A3-88B0-3BB81E5FD9AF}" destId="{2C14B0A2-94C1-4C1B-AC16-DA4753B97BB3}" srcOrd="0" destOrd="0" presId="urn:microsoft.com/office/officeart/2005/8/layout/orgChart1"/>
    <dgm:cxn modelId="{9862AFB3-434E-4B23-8CCA-3DEC42F1631B}" type="presOf" srcId="{54B76662-10E6-4863-AE1B-D343BF360B76}" destId="{487F8565-AF84-45DE-8A4D-35BA860BE914}" srcOrd="0" destOrd="0" presId="urn:microsoft.com/office/officeart/2005/8/layout/orgChart1"/>
    <dgm:cxn modelId="{4C1C54B4-6A1E-4799-8812-142F2B081793}" type="presOf" srcId="{770875E5-2C73-4CD4-8433-39957C9D7DB2}" destId="{30D57D9C-4297-4D91-A31A-5C9729D01E2A}" srcOrd="1" destOrd="0" presId="urn:microsoft.com/office/officeart/2005/8/layout/orgChart1"/>
    <dgm:cxn modelId="{28AA7AB5-2D2E-4018-B20F-B201CD9E696C}" type="presOf" srcId="{1DD9E3FA-9965-4069-BD83-FCBE25C0422C}" destId="{0C4C558E-025B-48D0-B8FC-3C4AEEC806E8}" srcOrd="0" destOrd="0" presId="urn:microsoft.com/office/officeart/2005/8/layout/orgChart1"/>
    <dgm:cxn modelId="{D535D8B7-59E0-40B8-BAA1-671C2F316341}" srcId="{AE26A3A9-DCAC-4FC0-84F0-CC34839912E3}" destId="{E6D6FEFE-5331-46A7-A1EA-3E8C4231549F}" srcOrd="1" destOrd="0" parTransId="{3CB98D7D-F2C3-4035-A8A6-D6693B8AE188}" sibTransId="{5E42E688-2391-444D-8621-C1C612307C95}"/>
    <dgm:cxn modelId="{1076EAB7-E5DD-48F3-84FC-DB496A077AB7}" type="presOf" srcId="{F6CE2BED-1A90-4B2D-B2D5-E2F4F38B570A}" destId="{6D0CE3E9-0A8E-40D1-841C-3651D11991C6}" srcOrd="1" destOrd="0" presId="urn:microsoft.com/office/officeart/2005/8/layout/orgChart1"/>
    <dgm:cxn modelId="{8C3C98BC-2E4D-468C-A823-6130F172A3B3}" type="presOf" srcId="{EC3EF21E-EBCA-40B8-B3D9-71D71F0B0A55}" destId="{F97512FB-52E1-49A2-AE66-EF5096254EB9}" srcOrd="0" destOrd="0" presId="urn:microsoft.com/office/officeart/2005/8/layout/orgChart1"/>
    <dgm:cxn modelId="{F27124BE-DB78-4EC9-ACC8-28EB284CA457}" type="presOf" srcId="{B8DBC6FC-4F11-4A16-B84D-959801F1BD8D}" destId="{AEB8755F-E079-4FE6-BAA3-A29BA081E8DA}" srcOrd="0" destOrd="0" presId="urn:microsoft.com/office/officeart/2005/8/layout/orgChart1"/>
    <dgm:cxn modelId="{7D3E97BE-025A-45B9-B2E1-A855B413B107}" type="presOf" srcId="{2C0D9D5A-CB34-426B-9F3A-9E242A337803}" destId="{1AD70A64-0B0E-4010-901F-58743345AC41}" srcOrd="0" destOrd="0" presId="urn:microsoft.com/office/officeart/2005/8/layout/orgChart1"/>
    <dgm:cxn modelId="{A6C902C0-BDB6-4867-A72D-0E63B30FEDF3}" srcId="{57332AD4-97EF-428A-BCAF-D3EE784DD403}" destId="{1002AAE9-DB34-4BEA-BEE4-97565340AE49}" srcOrd="2" destOrd="0" parTransId="{54B76662-10E6-4863-AE1B-D343BF360B76}" sibTransId="{5A94EBA7-A6ED-4927-8881-B6A6BAAB6537}"/>
    <dgm:cxn modelId="{5F0F0BC3-6818-4EA2-9B7F-74A606777A42}" srcId="{7811EA93-FCEA-4192-9413-BAE17EAA794F}" destId="{E8CF3047-8339-4519-A6E6-5F887D494028}" srcOrd="1" destOrd="0" parTransId="{F6CB6DDC-1FEB-4960-806D-E787850F0D69}" sibTransId="{5092B389-D995-4325-B27E-0F058FEC0124}"/>
    <dgm:cxn modelId="{886AC0CA-45FC-4F7E-8DE0-8DEE1BAB683A}" type="presOf" srcId="{7811EA93-FCEA-4192-9413-BAE17EAA794F}" destId="{1C917CC9-2F9D-4F4B-8329-0A766D589431}" srcOrd="1" destOrd="0" presId="urn:microsoft.com/office/officeart/2005/8/layout/orgChart1"/>
    <dgm:cxn modelId="{849933D0-5F56-4021-837C-457253254219}" type="presOf" srcId="{4A190F2F-FC54-4996-B433-F18B62207527}" destId="{08579D58-B2C6-4A14-9ACF-80265447C6B8}" srcOrd="0" destOrd="0" presId="urn:microsoft.com/office/officeart/2005/8/layout/orgChart1"/>
    <dgm:cxn modelId="{977A27D2-B006-42C5-B0CC-2A1F655700A5}" type="presOf" srcId="{FAA39E1F-52B1-4183-917D-42B52EE2B4F9}" destId="{3B87ED39-6AED-470E-BF7C-A262B48B504B}" srcOrd="0" destOrd="0" presId="urn:microsoft.com/office/officeart/2005/8/layout/orgChart1"/>
    <dgm:cxn modelId="{7EB235D2-7F71-4DB4-A091-846B0D2F6932}" type="presOf" srcId="{3EAC9EB5-0A8F-474B-B590-952FE00FF4FA}" destId="{CC6C6380-883B-42A7-B62C-C45E8BF04C75}" srcOrd="1" destOrd="0" presId="urn:microsoft.com/office/officeart/2005/8/layout/orgChart1"/>
    <dgm:cxn modelId="{046948D5-D473-491D-8589-BCCE2566C9E0}" type="presOf" srcId="{ADAD10D3-0646-4584-9941-3A8798FFC1ED}" destId="{62E8D72E-48FE-4B10-918B-7A3EA0A2DB6E}" srcOrd="0" destOrd="0" presId="urn:microsoft.com/office/officeart/2005/8/layout/orgChart1"/>
    <dgm:cxn modelId="{B9E2E4E2-0713-4F1C-AF03-013CAA660582}" srcId="{92497B60-9360-4B3E-916D-1A8C5985A541}" destId="{770875E5-2C73-4CD4-8433-39957C9D7DB2}" srcOrd="1" destOrd="0" parTransId="{65D7407C-A92B-4A32-B057-00A395A1F4EF}" sibTransId="{34EB7689-39CE-41DF-A69A-717A98F7B654}"/>
    <dgm:cxn modelId="{249F2FE4-CD81-4BDB-AC11-39815E48482C}" srcId="{7811EA93-FCEA-4192-9413-BAE17EAA794F}" destId="{60E0B704-DFF5-470D-988E-14E4A22F71A3}" srcOrd="0" destOrd="0" parTransId="{24186CF9-5BF7-41A3-88B0-3BB81E5FD9AF}" sibTransId="{89DA2660-95EE-4EA3-8037-16083817ED4D}"/>
    <dgm:cxn modelId="{807B5EE6-F0A9-499C-9C6A-66667603F62C}" type="presOf" srcId="{2E1A5A7F-0AC2-4248-91D4-2A2B99C7769C}" destId="{1B3C8DD7-9F25-4A6F-AA1B-D694DE244A32}" srcOrd="1" destOrd="0" presId="urn:microsoft.com/office/officeart/2005/8/layout/orgChart1"/>
    <dgm:cxn modelId="{B02BC8E6-4042-43A7-A39A-271063362E2D}" type="presOf" srcId="{F0F90553-6F08-4366-B7C9-2628F78F7049}" destId="{1397A570-9E95-4FFE-83FB-6150C7DC923B}" srcOrd="0" destOrd="0" presId="urn:microsoft.com/office/officeart/2005/8/layout/orgChart1"/>
    <dgm:cxn modelId="{CDD68DE8-C19B-4D29-9E36-5EF52F3F433F}" type="presOf" srcId="{F0F90553-6F08-4366-B7C9-2628F78F7049}" destId="{1B84CA90-9E61-4A0B-99D2-E30AE1B874A1}" srcOrd="1" destOrd="0" presId="urn:microsoft.com/office/officeart/2005/8/layout/orgChart1"/>
    <dgm:cxn modelId="{741D80E9-B795-40F9-AC09-BAF630BBF018}" type="presOf" srcId="{7F46E00E-19DF-46DF-A07C-493383CB19F5}" destId="{9FD7973C-17EF-4951-AC21-EDFD14C00662}" srcOrd="0" destOrd="0" presId="urn:microsoft.com/office/officeart/2005/8/layout/orgChart1"/>
    <dgm:cxn modelId="{B4810AEB-20CC-4A52-96DB-9021414014AB}" type="presOf" srcId="{0C81F9C9-CF2A-4792-89E2-15C0F1C03948}" destId="{29406B7F-8AF8-45C9-ADCC-C4FA2A1AC0D7}" srcOrd="0" destOrd="0" presId="urn:microsoft.com/office/officeart/2005/8/layout/orgChart1"/>
    <dgm:cxn modelId="{6537C9F2-8754-4586-8770-455D59CCEBF9}" srcId="{FAA39E1F-52B1-4183-917D-42B52EE2B4F9}" destId="{F0F90553-6F08-4366-B7C9-2628F78F7049}" srcOrd="1" destOrd="0" parTransId="{C1B0C030-285A-4354-AB01-D18015BBF12D}" sibTransId="{C8F42E3F-249A-474F-984E-3B7931E3D744}"/>
    <dgm:cxn modelId="{EFEC5CFB-83C1-4EE4-9A09-A6DB8C353D00}" srcId="{57332AD4-97EF-428A-BCAF-D3EE784DD403}" destId="{F6CE2BED-1A90-4B2D-B2D5-E2F4F38B570A}" srcOrd="3" destOrd="0" parTransId="{4AC7B9F9-BB34-4FFF-9A15-C5FF5E917EE0}" sibTransId="{422518BE-2920-47AB-8DEE-C2166F7666BB}"/>
    <dgm:cxn modelId="{8472CAFE-EE98-468E-B35A-8E231685DC86}" type="presOf" srcId="{9257BE76-FC96-4126-88FF-184931C12619}" destId="{7E3D0D7A-4D3D-43A3-9880-5F7F40EFE5D9}" srcOrd="0" destOrd="0" presId="urn:microsoft.com/office/officeart/2005/8/layout/orgChart1"/>
    <dgm:cxn modelId="{916091CC-4FAA-493B-97B7-BB7688EF835F}" type="presParOf" srcId="{F97512FB-52E1-49A2-AE66-EF5096254EB9}" destId="{F1A70B47-A2B3-4054-A273-417FD7D95093}" srcOrd="0" destOrd="0" presId="urn:microsoft.com/office/officeart/2005/8/layout/orgChart1"/>
    <dgm:cxn modelId="{0AABC0B8-5C16-4011-95DA-1D5FC39D81E6}" type="presParOf" srcId="{F1A70B47-A2B3-4054-A273-417FD7D95093}" destId="{FF01D7A5-CA1D-4F35-BE0A-31A7069FE542}" srcOrd="0" destOrd="0" presId="urn:microsoft.com/office/officeart/2005/8/layout/orgChart1"/>
    <dgm:cxn modelId="{7A32C663-5557-468E-9F0F-0C11E9F308D2}" type="presParOf" srcId="{FF01D7A5-CA1D-4F35-BE0A-31A7069FE542}" destId="{AC07FCB1-9D46-4309-9ADA-1F05DFB841E0}" srcOrd="0" destOrd="0" presId="urn:microsoft.com/office/officeart/2005/8/layout/orgChart1"/>
    <dgm:cxn modelId="{8FEFC0CC-AF72-4174-8507-6FD7704CCC15}" type="presParOf" srcId="{FF01D7A5-CA1D-4F35-BE0A-31A7069FE542}" destId="{CC6C6380-883B-42A7-B62C-C45E8BF04C75}" srcOrd="1" destOrd="0" presId="urn:microsoft.com/office/officeart/2005/8/layout/orgChart1"/>
    <dgm:cxn modelId="{0119A9D0-22B8-44AE-A635-27E6FD0A13B4}" type="presParOf" srcId="{F1A70B47-A2B3-4054-A273-417FD7D95093}" destId="{2ED7E88A-EFE6-489F-91FB-2FB38A9B4C71}" srcOrd="1" destOrd="0" presId="urn:microsoft.com/office/officeart/2005/8/layout/orgChart1"/>
    <dgm:cxn modelId="{2C1BBA61-C43E-4CF9-AA46-FA2E27F831CD}" type="presParOf" srcId="{2ED7E88A-EFE6-489F-91FB-2FB38A9B4C71}" destId="{0C4C558E-025B-48D0-B8FC-3C4AEEC806E8}" srcOrd="0" destOrd="0" presId="urn:microsoft.com/office/officeart/2005/8/layout/orgChart1"/>
    <dgm:cxn modelId="{2CCC98CF-B2AF-4748-ACDD-0208456A12FF}" type="presParOf" srcId="{2ED7E88A-EFE6-489F-91FB-2FB38A9B4C71}" destId="{B95CBA63-C21F-438F-9144-FE146E90EEDA}" srcOrd="1" destOrd="0" presId="urn:microsoft.com/office/officeart/2005/8/layout/orgChart1"/>
    <dgm:cxn modelId="{10D66346-7C59-4D48-982F-CF0B5064B533}" type="presParOf" srcId="{B95CBA63-C21F-438F-9144-FE146E90EEDA}" destId="{AE151E18-C4FC-413E-B3D3-5C1E119C8FCB}" srcOrd="0" destOrd="0" presId="urn:microsoft.com/office/officeart/2005/8/layout/orgChart1"/>
    <dgm:cxn modelId="{8DE18E67-CB5A-438F-AD78-A917C9AD70EA}" type="presParOf" srcId="{AE151E18-C4FC-413E-B3D3-5C1E119C8FCB}" destId="{1AD70A64-0B0E-4010-901F-58743345AC41}" srcOrd="0" destOrd="0" presId="urn:microsoft.com/office/officeart/2005/8/layout/orgChart1"/>
    <dgm:cxn modelId="{4A09723D-19DD-4CF4-BC2D-7589F4716E47}" type="presParOf" srcId="{AE151E18-C4FC-413E-B3D3-5C1E119C8FCB}" destId="{520B83B8-7AE4-43B0-B6F0-1AD20325DC20}" srcOrd="1" destOrd="0" presId="urn:microsoft.com/office/officeart/2005/8/layout/orgChart1"/>
    <dgm:cxn modelId="{CB08A01D-1699-4F8B-BDC4-EFEB071B2CAB}" type="presParOf" srcId="{B95CBA63-C21F-438F-9144-FE146E90EEDA}" destId="{3FC87725-25B6-4884-A63E-4E7024575E04}" srcOrd="1" destOrd="0" presId="urn:microsoft.com/office/officeart/2005/8/layout/orgChart1"/>
    <dgm:cxn modelId="{32984FB1-EA39-4EFF-A643-D894347F44E1}" type="presParOf" srcId="{3FC87725-25B6-4884-A63E-4E7024575E04}" destId="{4FFF9F99-F9C9-4CDD-91B4-A29C95DDF125}" srcOrd="0" destOrd="0" presId="urn:microsoft.com/office/officeart/2005/8/layout/orgChart1"/>
    <dgm:cxn modelId="{0B301679-71CF-49E0-AB45-50411A419613}" type="presParOf" srcId="{3FC87725-25B6-4884-A63E-4E7024575E04}" destId="{7352A0E1-F084-4C88-A9D1-C221EFE2E715}" srcOrd="1" destOrd="0" presId="urn:microsoft.com/office/officeart/2005/8/layout/orgChart1"/>
    <dgm:cxn modelId="{0DA64942-3237-4E43-A3E7-FB0C07C6F1D1}" type="presParOf" srcId="{7352A0E1-F084-4C88-A9D1-C221EFE2E715}" destId="{C70F4B0B-61C1-4C3A-A48B-65142AB197D6}" srcOrd="0" destOrd="0" presId="urn:microsoft.com/office/officeart/2005/8/layout/orgChart1"/>
    <dgm:cxn modelId="{0141D55C-BE49-4511-8393-3EB2DA74A73B}" type="presParOf" srcId="{C70F4B0B-61C1-4C3A-A48B-65142AB197D6}" destId="{52DB3A6A-EF4D-4E49-A197-854077CDD089}" srcOrd="0" destOrd="0" presId="urn:microsoft.com/office/officeart/2005/8/layout/orgChart1"/>
    <dgm:cxn modelId="{30527502-0217-46EB-AAAE-81B03A67DC8A}" type="presParOf" srcId="{C70F4B0B-61C1-4C3A-A48B-65142AB197D6}" destId="{1A3C4455-72AF-4597-9123-ACB32D43586A}" srcOrd="1" destOrd="0" presId="urn:microsoft.com/office/officeart/2005/8/layout/orgChart1"/>
    <dgm:cxn modelId="{7772CD2A-110F-421A-9638-88425A2E7888}" type="presParOf" srcId="{7352A0E1-F084-4C88-A9D1-C221EFE2E715}" destId="{A48F6BD0-446B-4A8E-B995-EC7007C79808}" srcOrd="1" destOrd="0" presId="urn:microsoft.com/office/officeart/2005/8/layout/orgChart1"/>
    <dgm:cxn modelId="{49249EE3-8975-4F05-B91D-F6BCAB75649C}" type="presParOf" srcId="{A48F6BD0-446B-4A8E-B995-EC7007C79808}" destId="{9FD7973C-17EF-4951-AC21-EDFD14C00662}" srcOrd="0" destOrd="0" presId="urn:microsoft.com/office/officeart/2005/8/layout/orgChart1"/>
    <dgm:cxn modelId="{C4B2E23C-A56E-4078-B649-ECBD81767715}" type="presParOf" srcId="{A48F6BD0-446B-4A8E-B995-EC7007C79808}" destId="{B4B599DB-50E9-4FA4-8355-9E5A5E5AEE41}" srcOrd="1" destOrd="0" presId="urn:microsoft.com/office/officeart/2005/8/layout/orgChart1"/>
    <dgm:cxn modelId="{FE23159F-A181-482F-932D-5731D1F1835F}" type="presParOf" srcId="{B4B599DB-50E9-4FA4-8355-9E5A5E5AEE41}" destId="{CC69092E-CBF7-40D6-9AEF-2E856ED04A49}" srcOrd="0" destOrd="0" presId="urn:microsoft.com/office/officeart/2005/8/layout/orgChart1"/>
    <dgm:cxn modelId="{19C1EE6C-31CD-4EC8-BBF4-1B3C2697461E}" type="presParOf" srcId="{CC69092E-CBF7-40D6-9AEF-2E856ED04A49}" destId="{AEB8755F-E079-4FE6-BAA3-A29BA081E8DA}" srcOrd="0" destOrd="0" presId="urn:microsoft.com/office/officeart/2005/8/layout/orgChart1"/>
    <dgm:cxn modelId="{F383E5E9-61CD-4DBD-B85A-FEB6B949B89C}" type="presParOf" srcId="{CC69092E-CBF7-40D6-9AEF-2E856ED04A49}" destId="{7F6ACAC2-BE53-46F9-A1AF-BE1C7E027861}" srcOrd="1" destOrd="0" presId="urn:microsoft.com/office/officeart/2005/8/layout/orgChart1"/>
    <dgm:cxn modelId="{306A41D9-77BF-4781-9A98-12826C8E474F}" type="presParOf" srcId="{B4B599DB-50E9-4FA4-8355-9E5A5E5AEE41}" destId="{0A49E26A-67FA-4061-8313-80A0B744F12B}" srcOrd="1" destOrd="0" presId="urn:microsoft.com/office/officeart/2005/8/layout/orgChart1"/>
    <dgm:cxn modelId="{E9433D9E-57D3-4127-906F-961BACB424A6}" type="presParOf" srcId="{B4B599DB-50E9-4FA4-8355-9E5A5E5AEE41}" destId="{A2B74AA6-D882-4A20-98EE-94504EC71B31}" srcOrd="2" destOrd="0" presId="urn:microsoft.com/office/officeart/2005/8/layout/orgChart1"/>
    <dgm:cxn modelId="{38E1E230-4A1B-4232-BD75-9E8F0B975165}" type="presParOf" srcId="{A48F6BD0-446B-4A8E-B995-EC7007C79808}" destId="{EF29A33F-314A-4E30-817F-169BDE59FDC8}" srcOrd="2" destOrd="0" presId="urn:microsoft.com/office/officeart/2005/8/layout/orgChart1"/>
    <dgm:cxn modelId="{0ECA288C-8B38-4AA0-B69D-6BC77D31FB97}" type="presParOf" srcId="{A48F6BD0-446B-4A8E-B995-EC7007C79808}" destId="{7F589BCA-0E95-4FF0-96E1-D9566276AD9E}" srcOrd="3" destOrd="0" presId="urn:microsoft.com/office/officeart/2005/8/layout/orgChart1"/>
    <dgm:cxn modelId="{2EB39B13-6A0E-41BF-AB5D-27F5465C3B17}" type="presParOf" srcId="{7F589BCA-0E95-4FF0-96E1-D9566276AD9E}" destId="{86714B4E-013F-4D3D-B403-38155C3FF316}" srcOrd="0" destOrd="0" presId="urn:microsoft.com/office/officeart/2005/8/layout/orgChart1"/>
    <dgm:cxn modelId="{7CEEBEC6-2339-4AB3-ACD1-95E900E0F222}" type="presParOf" srcId="{86714B4E-013F-4D3D-B403-38155C3FF316}" destId="{D58A2964-14F0-438B-9091-AFD9BDF820EE}" srcOrd="0" destOrd="0" presId="urn:microsoft.com/office/officeart/2005/8/layout/orgChart1"/>
    <dgm:cxn modelId="{54FAB782-6E59-4B9D-81E7-DD00CAF4CDC8}" type="presParOf" srcId="{86714B4E-013F-4D3D-B403-38155C3FF316}" destId="{30D57D9C-4297-4D91-A31A-5C9729D01E2A}" srcOrd="1" destOrd="0" presId="urn:microsoft.com/office/officeart/2005/8/layout/orgChart1"/>
    <dgm:cxn modelId="{544A594A-3AD4-4991-9CBC-BD6C6118B38A}" type="presParOf" srcId="{7F589BCA-0E95-4FF0-96E1-D9566276AD9E}" destId="{BFD00376-0EA7-42C5-B42D-EA890DF2FD4E}" srcOrd="1" destOrd="0" presId="urn:microsoft.com/office/officeart/2005/8/layout/orgChart1"/>
    <dgm:cxn modelId="{DA877FD7-65BB-4112-877E-903013669A29}" type="presParOf" srcId="{7F589BCA-0E95-4FF0-96E1-D9566276AD9E}" destId="{375945D5-7324-4F8F-9452-264105A1208E}" srcOrd="2" destOrd="0" presId="urn:microsoft.com/office/officeart/2005/8/layout/orgChart1"/>
    <dgm:cxn modelId="{A76458BA-47E3-4CD1-AE9B-7D6CCE95ECFC}" type="presParOf" srcId="{7352A0E1-F084-4C88-A9D1-C221EFE2E715}" destId="{E74CC57B-672E-445E-992E-FCF1BB8485DB}" srcOrd="2" destOrd="0" presId="urn:microsoft.com/office/officeart/2005/8/layout/orgChart1"/>
    <dgm:cxn modelId="{9363162A-481C-4A15-BF79-2C2FF56806F8}" type="presParOf" srcId="{3FC87725-25B6-4884-A63E-4E7024575E04}" destId="{E1A05FAD-16E7-49F1-A9A6-9D7BE4006A16}" srcOrd="2" destOrd="0" presId="urn:microsoft.com/office/officeart/2005/8/layout/orgChart1"/>
    <dgm:cxn modelId="{A2BDD3C9-90D9-41CE-8BDC-E03E73DAC77E}" type="presParOf" srcId="{3FC87725-25B6-4884-A63E-4E7024575E04}" destId="{46615A1F-412F-4B50-B6F0-064B3E6CFE25}" srcOrd="3" destOrd="0" presId="urn:microsoft.com/office/officeart/2005/8/layout/orgChart1"/>
    <dgm:cxn modelId="{97251258-B277-4ED7-8FDC-C1246CE1E5A9}" type="presParOf" srcId="{46615A1F-412F-4B50-B6F0-064B3E6CFE25}" destId="{F9497630-25A2-42FF-9407-C8D03820C0DB}" srcOrd="0" destOrd="0" presId="urn:microsoft.com/office/officeart/2005/8/layout/orgChart1"/>
    <dgm:cxn modelId="{83F0BC02-36C5-4215-ACA4-C59CEEF610FC}" type="presParOf" srcId="{F9497630-25A2-42FF-9407-C8D03820C0DB}" destId="{C2A66A93-69A6-49C5-82BD-C16B1EDDFDE1}" srcOrd="0" destOrd="0" presId="urn:microsoft.com/office/officeart/2005/8/layout/orgChart1"/>
    <dgm:cxn modelId="{D338F437-2F1F-4F51-8030-D5EB1B4525E6}" type="presParOf" srcId="{F9497630-25A2-42FF-9407-C8D03820C0DB}" destId="{556667F8-7866-476E-8532-03BBDC0F3612}" srcOrd="1" destOrd="0" presId="urn:microsoft.com/office/officeart/2005/8/layout/orgChart1"/>
    <dgm:cxn modelId="{D5FBC97A-74E6-4856-A043-372A117FF0FF}" type="presParOf" srcId="{46615A1F-412F-4B50-B6F0-064B3E6CFE25}" destId="{C2BA4FBB-7D95-4B01-BF73-4287FAA826C9}" srcOrd="1" destOrd="0" presId="urn:microsoft.com/office/officeart/2005/8/layout/orgChart1"/>
    <dgm:cxn modelId="{60194856-5142-465C-A7C2-6022D854ACFD}" type="presParOf" srcId="{C2BA4FBB-7D95-4B01-BF73-4287FAA826C9}" destId="{08579D58-B2C6-4A14-9ACF-80265447C6B8}" srcOrd="0" destOrd="0" presId="urn:microsoft.com/office/officeart/2005/8/layout/orgChart1"/>
    <dgm:cxn modelId="{04ADC778-80BF-4BDA-9D11-F745DCCCA10F}" type="presParOf" srcId="{C2BA4FBB-7D95-4B01-BF73-4287FAA826C9}" destId="{1836EC04-886C-4566-AD4E-5B36C485590E}" srcOrd="1" destOrd="0" presId="urn:microsoft.com/office/officeart/2005/8/layout/orgChart1"/>
    <dgm:cxn modelId="{2458CFC4-4619-4F5E-AEB8-2E1432A2C409}" type="presParOf" srcId="{1836EC04-886C-4566-AD4E-5B36C485590E}" destId="{2B4C94D5-27CB-473C-9ADB-A9FD4883A9E3}" srcOrd="0" destOrd="0" presId="urn:microsoft.com/office/officeart/2005/8/layout/orgChart1"/>
    <dgm:cxn modelId="{78223EDB-B917-4D2E-AFFC-5B32DA0D87DF}" type="presParOf" srcId="{2B4C94D5-27CB-473C-9ADB-A9FD4883A9E3}" destId="{754196C5-9CB9-4FE1-8D69-4812D0F59ED1}" srcOrd="0" destOrd="0" presId="urn:microsoft.com/office/officeart/2005/8/layout/orgChart1"/>
    <dgm:cxn modelId="{B19BA31C-9388-482F-BC97-C9480C10DA06}" type="presParOf" srcId="{2B4C94D5-27CB-473C-9ADB-A9FD4883A9E3}" destId="{4A05B4EB-AD48-4E28-97A7-975A0CD3322D}" srcOrd="1" destOrd="0" presId="urn:microsoft.com/office/officeart/2005/8/layout/orgChart1"/>
    <dgm:cxn modelId="{6B3CBFF4-1134-4B60-8DCC-8C7D61B93512}" type="presParOf" srcId="{1836EC04-886C-4566-AD4E-5B36C485590E}" destId="{376F3A16-ED9D-4FDA-8131-E58EBAF5B86E}" srcOrd="1" destOrd="0" presId="urn:microsoft.com/office/officeart/2005/8/layout/orgChart1"/>
    <dgm:cxn modelId="{9AA1F52D-ACDA-49E7-A459-07F6285F253C}" type="presParOf" srcId="{1836EC04-886C-4566-AD4E-5B36C485590E}" destId="{6B15E0D5-D015-4DE8-AB21-13DEA6DA80B7}" srcOrd="2" destOrd="0" presId="urn:microsoft.com/office/officeart/2005/8/layout/orgChart1"/>
    <dgm:cxn modelId="{FF0D2126-3D55-4777-ADBC-E2F387200D43}" type="presParOf" srcId="{C2BA4FBB-7D95-4B01-BF73-4287FAA826C9}" destId="{F65258BB-1A96-4056-8450-3FD7E71FDFF1}" srcOrd="2" destOrd="0" presId="urn:microsoft.com/office/officeart/2005/8/layout/orgChart1"/>
    <dgm:cxn modelId="{77A1F65B-F4F4-4533-BEA4-83549FB57AEC}" type="presParOf" srcId="{C2BA4FBB-7D95-4B01-BF73-4287FAA826C9}" destId="{275429ED-7725-4B02-BDF5-C0FA3F061618}" srcOrd="3" destOrd="0" presId="urn:microsoft.com/office/officeart/2005/8/layout/orgChart1"/>
    <dgm:cxn modelId="{DCB798D2-BDB3-4587-8471-E0081B08948D}" type="presParOf" srcId="{275429ED-7725-4B02-BDF5-C0FA3F061618}" destId="{D894E1DB-E833-4CBC-A8A3-06D798C25350}" srcOrd="0" destOrd="0" presId="urn:microsoft.com/office/officeart/2005/8/layout/orgChart1"/>
    <dgm:cxn modelId="{914C28DB-B3C8-4A0A-9D86-F77E35143783}" type="presParOf" srcId="{D894E1DB-E833-4CBC-A8A3-06D798C25350}" destId="{E1534524-B424-43BA-819A-D098C0B2A814}" srcOrd="0" destOrd="0" presId="urn:microsoft.com/office/officeart/2005/8/layout/orgChart1"/>
    <dgm:cxn modelId="{BDFAD6C8-E65D-41BB-A64D-824C6CAB9325}" type="presParOf" srcId="{D894E1DB-E833-4CBC-A8A3-06D798C25350}" destId="{3FF77C1F-D4F7-45FD-BFA5-A99E41B4795B}" srcOrd="1" destOrd="0" presId="urn:microsoft.com/office/officeart/2005/8/layout/orgChart1"/>
    <dgm:cxn modelId="{61D7781C-B135-4E29-9D18-4A3FFE88543F}" type="presParOf" srcId="{275429ED-7725-4B02-BDF5-C0FA3F061618}" destId="{BC9B8929-14C3-4ECB-9FA1-1FF45A7C7B3E}" srcOrd="1" destOrd="0" presId="urn:microsoft.com/office/officeart/2005/8/layout/orgChart1"/>
    <dgm:cxn modelId="{2F3E0206-6DBB-46DD-9CEA-5029CF6121AC}" type="presParOf" srcId="{275429ED-7725-4B02-BDF5-C0FA3F061618}" destId="{1424DB24-A989-43C4-A627-21E1B8A42430}" srcOrd="2" destOrd="0" presId="urn:microsoft.com/office/officeart/2005/8/layout/orgChart1"/>
    <dgm:cxn modelId="{40087A0A-B106-47F5-8FC6-001EE8ABC031}" type="presParOf" srcId="{46615A1F-412F-4B50-B6F0-064B3E6CFE25}" destId="{7B0EB180-C646-4B1C-B510-A935B2E7E432}" srcOrd="2" destOrd="0" presId="urn:microsoft.com/office/officeart/2005/8/layout/orgChart1"/>
    <dgm:cxn modelId="{814BF0DD-3470-4450-8B64-21057849F2EC}" type="presParOf" srcId="{B95CBA63-C21F-438F-9144-FE146E90EEDA}" destId="{2DB0DFAC-7B70-474D-8271-DFF804E8F492}" srcOrd="2" destOrd="0" presId="urn:microsoft.com/office/officeart/2005/8/layout/orgChart1"/>
    <dgm:cxn modelId="{8394B0E7-642D-452C-9838-171FB2C57EBD}" type="presParOf" srcId="{2ED7E88A-EFE6-489F-91FB-2FB38A9B4C71}" destId="{E5DFA213-EED0-41D0-A5FE-6307B447753D}" srcOrd="2" destOrd="0" presId="urn:microsoft.com/office/officeart/2005/8/layout/orgChart1"/>
    <dgm:cxn modelId="{4E1D2001-D3F4-49B8-99E1-7CE3B8603F4E}" type="presParOf" srcId="{2ED7E88A-EFE6-489F-91FB-2FB38A9B4C71}" destId="{38D7BE66-575E-440E-8834-0ECE23F3F29B}" srcOrd="3" destOrd="0" presId="urn:microsoft.com/office/officeart/2005/8/layout/orgChart1"/>
    <dgm:cxn modelId="{FCB94040-A5E1-4856-B3BB-5CEF056AE59A}" type="presParOf" srcId="{38D7BE66-575E-440E-8834-0ECE23F3F29B}" destId="{518B8B36-530E-484C-B89C-A6EA9CC2031E}" srcOrd="0" destOrd="0" presId="urn:microsoft.com/office/officeart/2005/8/layout/orgChart1"/>
    <dgm:cxn modelId="{D5530CE6-B4DA-4B6D-A038-530089D2075C}" type="presParOf" srcId="{518B8B36-530E-484C-B89C-A6EA9CC2031E}" destId="{0133BE0C-92BF-4584-A881-1DF1A455ADE1}" srcOrd="0" destOrd="0" presId="urn:microsoft.com/office/officeart/2005/8/layout/orgChart1"/>
    <dgm:cxn modelId="{1A383C35-7E9B-4744-9C54-D77875D601D7}" type="presParOf" srcId="{518B8B36-530E-484C-B89C-A6EA9CC2031E}" destId="{2DCB1525-F83A-4F84-9F7D-16165911201D}" srcOrd="1" destOrd="0" presId="urn:microsoft.com/office/officeart/2005/8/layout/orgChart1"/>
    <dgm:cxn modelId="{10360D74-9288-4448-B944-76CA79BE9CD0}" type="presParOf" srcId="{38D7BE66-575E-440E-8834-0ECE23F3F29B}" destId="{16BD5C8C-9B13-4C74-8BC3-93A2077B2152}" srcOrd="1" destOrd="0" presId="urn:microsoft.com/office/officeart/2005/8/layout/orgChart1"/>
    <dgm:cxn modelId="{8369F650-E7DA-4BC5-B568-5936B39C6175}" type="presParOf" srcId="{16BD5C8C-9B13-4C74-8BC3-93A2077B2152}" destId="{7E3D0D7A-4D3D-43A3-9880-5F7F40EFE5D9}" srcOrd="0" destOrd="0" presId="urn:microsoft.com/office/officeart/2005/8/layout/orgChart1"/>
    <dgm:cxn modelId="{4AA8C611-072F-49F7-80CA-34C0687C4D9B}" type="presParOf" srcId="{16BD5C8C-9B13-4C74-8BC3-93A2077B2152}" destId="{A52B074E-7E85-4A30-9ECF-EB8DED2E6AF2}" srcOrd="1" destOrd="0" presId="urn:microsoft.com/office/officeart/2005/8/layout/orgChart1"/>
    <dgm:cxn modelId="{AA5EB517-D8C1-4DE7-BCE3-1D4B0F53EFDA}" type="presParOf" srcId="{A52B074E-7E85-4A30-9ECF-EB8DED2E6AF2}" destId="{5BB0FBC9-9F5B-446C-BFC5-0FC4078B6D78}" srcOrd="0" destOrd="0" presId="urn:microsoft.com/office/officeart/2005/8/layout/orgChart1"/>
    <dgm:cxn modelId="{24943A71-0A2D-4678-AB3E-560D0902D768}" type="presParOf" srcId="{5BB0FBC9-9F5B-446C-BFC5-0FC4078B6D78}" destId="{ADBF3514-ACA3-4DBF-A4F6-3B2541A0C48A}" srcOrd="0" destOrd="0" presId="urn:microsoft.com/office/officeart/2005/8/layout/orgChart1"/>
    <dgm:cxn modelId="{7636A984-53B4-4BD5-AF65-E1F1B75C8B4C}" type="presParOf" srcId="{5BB0FBC9-9F5B-446C-BFC5-0FC4078B6D78}" destId="{1C917CC9-2F9D-4F4B-8329-0A766D589431}" srcOrd="1" destOrd="0" presId="urn:microsoft.com/office/officeart/2005/8/layout/orgChart1"/>
    <dgm:cxn modelId="{8D41C43C-06BA-44EB-9457-20B26AC3DF0D}" type="presParOf" srcId="{A52B074E-7E85-4A30-9ECF-EB8DED2E6AF2}" destId="{74FB5D39-6723-4E12-961E-3AD76EA69242}" srcOrd="1" destOrd="0" presId="urn:microsoft.com/office/officeart/2005/8/layout/orgChart1"/>
    <dgm:cxn modelId="{6ED98E27-0B29-4A71-9162-3ABE5E9D4BC8}" type="presParOf" srcId="{74FB5D39-6723-4E12-961E-3AD76EA69242}" destId="{2C14B0A2-94C1-4C1B-AC16-DA4753B97BB3}" srcOrd="0" destOrd="0" presId="urn:microsoft.com/office/officeart/2005/8/layout/orgChart1"/>
    <dgm:cxn modelId="{2A2639D3-713C-4CDC-A38A-FF0CA74B8B6E}" type="presParOf" srcId="{74FB5D39-6723-4E12-961E-3AD76EA69242}" destId="{E073C858-52D0-404E-A2FB-A4797AA20713}" srcOrd="1" destOrd="0" presId="urn:microsoft.com/office/officeart/2005/8/layout/orgChart1"/>
    <dgm:cxn modelId="{24178736-8624-42D7-876C-EFE2EF370899}" type="presParOf" srcId="{E073C858-52D0-404E-A2FB-A4797AA20713}" destId="{0384EAFE-B846-4BE6-B790-79DB6363A518}" srcOrd="0" destOrd="0" presId="urn:microsoft.com/office/officeart/2005/8/layout/orgChart1"/>
    <dgm:cxn modelId="{7DC1259C-1A91-4A85-9D6C-43ED7808926F}" type="presParOf" srcId="{0384EAFE-B846-4BE6-B790-79DB6363A518}" destId="{BD347DF9-8D25-4C92-BB5F-6C9BA144CA14}" srcOrd="0" destOrd="0" presId="urn:microsoft.com/office/officeart/2005/8/layout/orgChart1"/>
    <dgm:cxn modelId="{4E8AE42E-24C8-4FF0-A748-2AD5F40E258A}" type="presParOf" srcId="{0384EAFE-B846-4BE6-B790-79DB6363A518}" destId="{E403F7E5-6831-4B4E-96AB-16FD6D6BF458}" srcOrd="1" destOrd="0" presId="urn:microsoft.com/office/officeart/2005/8/layout/orgChart1"/>
    <dgm:cxn modelId="{7E48E5E9-B00B-42D8-AFEC-19FF76BF6511}" type="presParOf" srcId="{E073C858-52D0-404E-A2FB-A4797AA20713}" destId="{3CD5F3B0-1FCB-4718-856E-DDDE945EF323}" srcOrd="1" destOrd="0" presId="urn:microsoft.com/office/officeart/2005/8/layout/orgChart1"/>
    <dgm:cxn modelId="{8A44A6B5-34F9-432A-B191-536ED6BC5973}" type="presParOf" srcId="{E073C858-52D0-404E-A2FB-A4797AA20713}" destId="{5FD2616B-D05F-4413-B42A-CCC3261090D6}" srcOrd="2" destOrd="0" presId="urn:microsoft.com/office/officeart/2005/8/layout/orgChart1"/>
    <dgm:cxn modelId="{1DD83BC0-C5AB-4F60-B9F1-0EC81CFC19F5}" type="presParOf" srcId="{74FB5D39-6723-4E12-961E-3AD76EA69242}" destId="{643110B8-881C-4AF5-A36A-8149AA2654E6}" srcOrd="2" destOrd="0" presId="urn:microsoft.com/office/officeart/2005/8/layout/orgChart1"/>
    <dgm:cxn modelId="{D845DE15-33BF-49BC-9556-5CBFC3F1FAF2}" type="presParOf" srcId="{74FB5D39-6723-4E12-961E-3AD76EA69242}" destId="{DF94E708-8751-4447-B59F-F13A22701EED}" srcOrd="3" destOrd="0" presId="urn:microsoft.com/office/officeart/2005/8/layout/orgChart1"/>
    <dgm:cxn modelId="{AD7868CD-9DBB-467B-BDC6-7F598BCDD332}" type="presParOf" srcId="{DF94E708-8751-4447-B59F-F13A22701EED}" destId="{19D672DA-037D-4B31-BD44-79EE2E261A39}" srcOrd="0" destOrd="0" presId="urn:microsoft.com/office/officeart/2005/8/layout/orgChart1"/>
    <dgm:cxn modelId="{48870575-36D0-4A85-8EB3-4EE363575046}" type="presParOf" srcId="{19D672DA-037D-4B31-BD44-79EE2E261A39}" destId="{CE43CF2E-9DF6-4396-9724-914E74616058}" srcOrd="0" destOrd="0" presId="urn:microsoft.com/office/officeart/2005/8/layout/orgChart1"/>
    <dgm:cxn modelId="{B6D5B4A1-0B4E-4424-ADF0-EB9263CBAEF2}" type="presParOf" srcId="{19D672DA-037D-4B31-BD44-79EE2E261A39}" destId="{91B6FD61-349A-4902-8573-D74DFF8C7E3F}" srcOrd="1" destOrd="0" presId="urn:microsoft.com/office/officeart/2005/8/layout/orgChart1"/>
    <dgm:cxn modelId="{F731797A-853F-4F94-9AD3-D99D32816805}" type="presParOf" srcId="{DF94E708-8751-4447-B59F-F13A22701EED}" destId="{BD31F6A5-06DD-4CC5-8DD4-E9C511CF5C08}" srcOrd="1" destOrd="0" presId="urn:microsoft.com/office/officeart/2005/8/layout/orgChart1"/>
    <dgm:cxn modelId="{02F5133E-9BA0-4BAA-91CD-42F5F30DD4BD}" type="presParOf" srcId="{DF94E708-8751-4447-B59F-F13A22701EED}" destId="{F19DD6A5-7B52-49FB-8A58-ED56B581E205}" srcOrd="2" destOrd="0" presId="urn:microsoft.com/office/officeart/2005/8/layout/orgChart1"/>
    <dgm:cxn modelId="{8C45F94B-5BCF-4B45-B69D-FF9414601FE7}" type="presParOf" srcId="{A52B074E-7E85-4A30-9ECF-EB8DED2E6AF2}" destId="{C44871D5-5F69-480D-B7B4-3DBEC863274A}" srcOrd="2" destOrd="0" presId="urn:microsoft.com/office/officeart/2005/8/layout/orgChart1"/>
    <dgm:cxn modelId="{B2ECBD92-C853-4685-86FB-DBAF40B36CEB}" type="presParOf" srcId="{16BD5C8C-9B13-4C74-8BC3-93A2077B2152}" destId="{E5D24AAB-4CA3-4926-9169-59122DDAC7BA}" srcOrd="2" destOrd="0" presId="urn:microsoft.com/office/officeart/2005/8/layout/orgChart1"/>
    <dgm:cxn modelId="{355D5FAF-3ED7-4D85-A816-0BBB59AC55F5}" type="presParOf" srcId="{16BD5C8C-9B13-4C74-8BC3-93A2077B2152}" destId="{C106559D-A0FC-48D7-B33E-450057798F58}" srcOrd="3" destOrd="0" presId="urn:microsoft.com/office/officeart/2005/8/layout/orgChart1"/>
    <dgm:cxn modelId="{61FE06AE-B83A-4EA8-8D4C-3A264D16E3F9}" type="presParOf" srcId="{C106559D-A0FC-48D7-B33E-450057798F58}" destId="{AE5B2144-E501-4950-AD9C-F18133ECAD0E}" srcOrd="0" destOrd="0" presId="urn:microsoft.com/office/officeart/2005/8/layout/orgChart1"/>
    <dgm:cxn modelId="{81975673-6288-476E-B27A-237226847C44}" type="presParOf" srcId="{AE5B2144-E501-4950-AD9C-F18133ECAD0E}" destId="{3B87ED39-6AED-470E-BF7C-A262B48B504B}" srcOrd="0" destOrd="0" presId="urn:microsoft.com/office/officeart/2005/8/layout/orgChart1"/>
    <dgm:cxn modelId="{A91EC26B-C79F-4E2F-B14E-C35C8AF5DA9A}" type="presParOf" srcId="{AE5B2144-E501-4950-AD9C-F18133ECAD0E}" destId="{BB5B5E22-12CF-49E4-800E-B7C2C0E14FC9}" srcOrd="1" destOrd="0" presId="urn:microsoft.com/office/officeart/2005/8/layout/orgChart1"/>
    <dgm:cxn modelId="{B5E96EA6-BBCD-4C3B-98F9-017C8CD9B9F4}" type="presParOf" srcId="{C106559D-A0FC-48D7-B33E-450057798F58}" destId="{473B0C87-17B2-4920-B9ED-FBF97FCB2E0A}" srcOrd="1" destOrd="0" presId="urn:microsoft.com/office/officeart/2005/8/layout/orgChart1"/>
    <dgm:cxn modelId="{368F8DBA-BE7C-47C9-B8C5-7F0E4D89C89E}" type="presParOf" srcId="{473B0C87-17B2-4920-B9ED-FBF97FCB2E0A}" destId="{3E9EA454-50A1-45ED-9D57-4840FC099D43}" srcOrd="0" destOrd="0" presId="urn:microsoft.com/office/officeart/2005/8/layout/orgChart1"/>
    <dgm:cxn modelId="{997EA301-F0C7-4E6E-A648-30EFBE381A29}" type="presParOf" srcId="{473B0C87-17B2-4920-B9ED-FBF97FCB2E0A}" destId="{F874FE7B-8BA7-488F-907B-12B02CF09338}" srcOrd="1" destOrd="0" presId="urn:microsoft.com/office/officeart/2005/8/layout/orgChart1"/>
    <dgm:cxn modelId="{274D3B65-B7B6-4C2A-8CD6-A0BA9F2F0235}" type="presParOf" srcId="{F874FE7B-8BA7-488F-907B-12B02CF09338}" destId="{71D0D657-B889-4AB0-8AA6-935F6EC3A2CD}" srcOrd="0" destOrd="0" presId="urn:microsoft.com/office/officeart/2005/8/layout/orgChart1"/>
    <dgm:cxn modelId="{4BA6637A-FD97-4205-911A-A67D0D525088}" type="presParOf" srcId="{71D0D657-B889-4AB0-8AA6-935F6EC3A2CD}" destId="{BF86ECF4-3F7B-4605-A782-F0F814EEEE3C}" srcOrd="0" destOrd="0" presId="urn:microsoft.com/office/officeart/2005/8/layout/orgChart1"/>
    <dgm:cxn modelId="{06CAC225-643D-4EE2-997C-B52788733F44}" type="presParOf" srcId="{71D0D657-B889-4AB0-8AA6-935F6EC3A2CD}" destId="{1B3C8DD7-9F25-4A6F-AA1B-D694DE244A32}" srcOrd="1" destOrd="0" presId="urn:microsoft.com/office/officeart/2005/8/layout/orgChart1"/>
    <dgm:cxn modelId="{2A1D946F-923E-4044-A1DD-598E35C688C7}" type="presParOf" srcId="{F874FE7B-8BA7-488F-907B-12B02CF09338}" destId="{9E9AF222-EE9D-4A7A-AA9E-F96BA420872F}" srcOrd="1" destOrd="0" presId="urn:microsoft.com/office/officeart/2005/8/layout/orgChart1"/>
    <dgm:cxn modelId="{3E715837-199C-4D4D-BE9C-79F36CFECF47}" type="presParOf" srcId="{F874FE7B-8BA7-488F-907B-12B02CF09338}" destId="{7B7E1CC4-C1FF-4328-BF40-CE5A50203B14}" srcOrd="2" destOrd="0" presId="urn:microsoft.com/office/officeart/2005/8/layout/orgChart1"/>
    <dgm:cxn modelId="{895564AA-4B86-4B72-860E-7F306E2ABFC2}" type="presParOf" srcId="{473B0C87-17B2-4920-B9ED-FBF97FCB2E0A}" destId="{FF437072-6F03-42BC-A5AA-CE66AA0CE653}" srcOrd="2" destOrd="0" presId="urn:microsoft.com/office/officeart/2005/8/layout/orgChart1"/>
    <dgm:cxn modelId="{AAC0FDAA-255A-4DA1-AD4F-0EBB5C734DB0}" type="presParOf" srcId="{473B0C87-17B2-4920-B9ED-FBF97FCB2E0A}" destId="{1AAFAAC7-B536-4D5B-9A8C-249D819F0683}" srcOrd="3" destOrd="0" presId="urn:microsoft.com/office/officeart/2005/8/layout/orgChart1"/>
    <dgm:cxn modelId="{381626F5-CC94-4363-83D3-C547CFA6A538}" type="presParOf" srcId="{1AAFAAC7-B536-4D5B-9A8C-249D819F0683}" destId="{7435E347-F344-48C8-9C33-E2AF140E9E50}" srcOrd="0" destOrd="0" presId="urn:microsoft.com/office/officeart/2005/8/layout/orgChart1"/>
    <dgm:cxn modelId="{A6A68AAA-A67D-4C75-986C-2DA33EC04427}" type="presParOf" srcId="{7435E347-F344-48C8-9C33-E2AF140E9E50}" destId="{1397A570-9E95-4FFE-83FB-6150C7DC923B}" srcOrd="0" destOrd="0" presId="urn:microsoft.com/office/officeart/2005/8/layout/orgChart1"/>
    <dgm:cxn modelId="{A6E70F62-1788-4023-81C4-11C82E0B0597}" type="presParOf" srcId="{7435E347-F344-48C8-9C33-E2AF140E9E50}" destId="{1B84CA90-9E61-4A0B-99D2-E30AE1B874A1}" srcOrd="1" destOrd="0" presId="urn:microsoft.com/office/officeart/2005/8/layout/orgChart1"/>
    <dgm:cxn modelId="{C808596B-0285-4B34-B47E-A7AAA22C5B5A}" type="presParOf" srcId="{1AAFAAC7-B536-4D5B-9A8C-249D819F0683}" destId="{4046E94F-DE3B-4526-8A32-B2B9B9101A9B}" srcOrd="1" destOrd="0" presId="urn:microsoft.com/office/officeart/2005/8/layout/orgChart1"/>
    <dgm:cxn modelId="{8D053695-437F-489E-BC27-E54F47D80397}" type="presParOf" srcId="{1AAFAAC7-B536-4D5B-9A8C-249D819F0683}" destId="{1D2C6AEA-2C5B-4523-B4DB-FB86B0869381}" srcOrd="2" destOrd="0" presId="urn:microsoft.com/office/officeart/2005/8/layout/orgChart1"/>
    <dgm:cxn modelId="{081887B2-BAEA-4B9F-8C55-D980FBD3A265}" type="presParOf" srcId="{C106559D-A0FC-48D7-B33E-450057798F58}" destId="{A758E909-9362-4F73-B9AF-63639865D15B}" srcOrd="2" destOrd="0" presId="urn:microsoft.com/office/officeart/2005/8/layout/orgChart1"/>
    <dgm:cxn modelId="{7C35F4BF-B953-4D81-9904-C2ABD0A864AC}" type="presParOf" srcId="{38D7BE66-575E-440E-8834-0ECE23F3F29B}" destId="{56EF75C4-D6F0-4479-B9D9-1C944DE4A6C0}" srcOrd="2" destOrd="0" presId="urn:microsoft.com/office/officeart/2005/8/layout/orgChart1"/>
    <dgm:cxn modelId="{74E5681A-C425-4A3E-8CD1-8E2E24B9B173}" type="presParOf" srcId="{2ED7E88A-EFE6-489F-91FB-2FB38A9B4C71}" destId="{79FCADFF-689E-4801-B15A-2B90195E5CBA}" srcOrd="4" destOrd="0" presId="urn:microsoft.com/office/officeart/2005/8/layout/orgChart1"/>
    <dgm:cxn modelId="{891D24FF-E017-4B47-A43E-1E9A4ADAE6F2}" type="presParOf" srcId="{2ED7E88A-EFE6-489F-91FB-2FB38A9B4C71}" destId="{8DD4D094-5BDB-44C5-B534-8F8597B10527}" srcOrd="5" destOrd="0" presId="urn:microsoft.com/office/officeart/2005/8/layout/orgChart1"/>
    <dgm:cxn modelId="{2B35C8E3-9DD6-41A3-9180-744D4A347106}" type="presParOf" srcId="{8DD4D094-5BDB-44C5-B534-8F8597B10527}" destId="{BED72F1C-747D-4492-9175-59602F5175BB}" srcOrd="0" destOrd="0" presId="urn:microsoft.com/office/officeart/2005/8/layout/orgChart1"/>
    <dgm:cxn modelId="{FE4F2678-9437-4D65-812A-4CC4831DE8DC}" type="presParOf" srcId="{BED72F1C-747D-4492-9175-59602F5175BB}" destId="{66E94C46-1CE8-4451-A359-EEBE9988A6A2}" srcOrd="0" destOrd="0" presId="urn:microsoft.com/office/officeart/2005/8/layout/orgChart1"/>
    <dgm:cxn modelId="{0534B6EB-91AF-46BA-9648-7A1CB26C1A2F}" type="presParOf" srcId="{BED72F1C-747D-4492-9175-59602F5175BB}" destId="{A5B1CF1F-396B-469C-99D3-70E6FE08B536}" srcOrd="1" destOrd="0" presId="urn:microsoft.com/office/officeart/2005/8/layout/orgChart1"/>
    <dgm:cxn modelId="{6BD0ABB3-72E8-4B0C-9B60-30B615B49B51}" type="presParOf" srcId="{8DD4D094-5BDB-44C5-B534-8F8597B10527}" destId="{64B510B3-3BC3-492D-AFB9-AFC1127A48ED}" srcOrd="1" destOrd="0" presId="urn:microsoft.com/office/officeart/2005/8/layout/orgChart1"/>
    <dgm:cxn modelId="{EDB228CD-273B-4F62-B3EF-54D55753B739}" type="presParOf" srcId="{64B510B3-3BC3-492D-AFB9-AFC1127A48ED}" destId="{2609BC6E-1276-427B-87E6-BF38F1298D0A}" srcOrd="0" destOrd="0" presId="urn:microsoft.com/office/officeart/2005/8/layout/orgChart1"/>
    <dgm:cxn modelId="{2E7A560D-85BA-4B8C-80BB-E574677ABECA}" type="presParOf" srcId="{64B510B3-3BC3-492D-AFB9-AFC1127A48ED}" destId="{44B0A52F-CA44-41D2-8EF6-F5DADA56308D}" srcOrd="1" destOrd="0" presId="urn:microsoft.com/office/officeart/2005/8/layout/orgChart1"/>
    <dgm:cxn modelId="{B49E6EC0-0DB2-48BE-8FB3-F4D0ADFFE960}" type="presParOf" srcId="{44B0A52F-CA44-41D2-8EF6-F5DADA56308D}" destId="{BAD2C170-6812-4E44-96D2-CD3CE51B4FF6}" srcOrd="0" destOrd="0" presId="urn:microsoft.com/office/officeart/2005/8/layout/orgChart1"/>
    <dgm:cxn modelId="{D3EDB601-C5D0-4B4A-9D4A-4E3B4D3D629A}" type="presParOf" srcId="{BAD2C170-6812-4E44-96D2-CD3CE51B4FF6}" destId="{62E8D72E-48FE-4B10-918B-7A3EA0A2DB6E}" srcOrd="0" destOrd="0" presId="urn:microsoft.com/office/officeart/2005/8/layout/orgChart1"/>
    <dgm:cxn modelId="{BB04068D-C2A2-4945-AC43-3477103568A7}" type="presParOf" srcId="{BAD2C170-6812-4E44-96D2-CD3CE51B4FF6}" destId="{C5309C08-E24A-4593-971A-1BCF856415B1}" srcOrd="1" destOrd="0" presId="urn:microsoft.com/office/officeart/2005/8/layout/orgChart1"/>
    <dgm:cxn modelId="{15D04772-EFEC-4ACB-AA3B-E38685C548DD}" type="presParOf" srcId="{44B0A52F-CA44-41D2-8EF6-F5DADA56308D}" destId="{B6BFBB34-29DA-4C72-B6A1-E1784E98EA18}" srcOrd="1" destOrd="0" presId="urn:microsoft.com/office/officeart/2005/8/layout/orgChart1"/>
    <dgm:cxn modelId="{8EE28C6A-B80A-47DA-836A-5FE8E42C1596}" type="presParOf" srcId="{44B0A52F-CA44-41D2-8EF6-F5DADA56308D}" destId="{FF627E71-525A-4DFB-B661-BA89CCCA2024}" srcOrd="2" destOrd="0" presId="urn:microsoft.com/office/officeart/2005/8/layout/orgChart1"/>
    <dgm:cxn modelId="{3C3FD0A1-61F1-4CB0-B715-92C5705183D7}" type="presParOf" srcId="{64B510B3-3BC3-492D-AFB9-AFC1127A48ED}" destId="{29406B7F-8AF8-45C9-ADCC-C4FA2A1AC0D7}" srcOrd="2" destOrd="0" presId="urn:microsoft.com/office/officeart/2005/8/layout/orgChart1"/>
    <dgm:cxn modelId="{46C0DD68-35CD-43F5-8695-3A646AE65759}" type="presParOf" srcId="{64B510B3-3BC3-492D-AFB9-AFC1127A48ED}" destId="{22468D73-0830-4CC6-9121-5D6247E496DF}" srcOrd="3" destOrd="0" presId="urn:microsoft.com/office/officeart/2005/8/layout/orgChart1"/>
    <dgm:cxn modelId="{AE3F97EB-45E2-4AC9-B10F-0DE42F533789}" type="presParOf" srcId="{22468D73-0830-4CC6-9121-5D6247E496DF}" destId="{849113BE-1A5D-40DE-9946-4718DF1903DE}" srcOrd="0" destOrd="0" presId="urn:microsoft.com/office/officeart/2005/8/layout/orgChart1"/>
    <dgm:cxn modelId="{05530CFB-9893-422A-8A10-4AB7A9F060C2}" type="presParOf" srcId="{849113BE-1A5D-40DE-9946-4718DF1903DE}" destId="{A8876775-5B00-4450-BF56-4FED104F5535}" srcOrd="0" destOrd="0" presId="urn:microsoft.com/office/officeart/2005/8/layout/orgChart1"/>
    <dgm:cxn modelId="{B5BF99D8-1690-468F-9D61-C03A67C9681A}" type="presParOf" srcId="{849113BE-1A5D-40DE-9946-4718DF1903DE}" destId="{032D3109-5BB2-49B1-BA6E-C426A698D76A}" srcOrd="1" destOrd="0" presId="urn:microsoft.com/office/officeart/2005/8/layout/orgChart1"/>
    <dgm:cxn modelId="{2556F242-50A1-443C-893E-42FBE8E5D2AD}" type="presParOf" srcId="{22468D73-0830-4CC6-9121-5D6247E496DF}" destId="{C55E3286-A8A7-4B17-8B56-994A2208CC6A}" srcOrd="1" destOrd="0" presId="urn:microsoft.com/office/officeart/2005/8/layout/orgChart1"/>
    <dgm:cxn modelId="{C88820DB-77AF-4177-8A84-A481FB419B0A}" type="presParOf" srcId="{22468D73-0830-4CC6-9121-5D6247E496DF}" destId="{37C2B53A-39CD-4DCF-98A8-C72BBEA3CED9}" srcOrd="2" destOrd="0" presId="urn:microsoft.com/office/officeart/2005/8/layout/orgChart1"/>
    <dgm:cxn modelId="{22F3E693-9E66-449B-9372-30F7B0E3BA52}" type="presParOf" srcId="{64B510B3-3BC3-492D-AFB9-AFC1127A48ED}" destId="{487F8565-AF84-45DE-8A4D-35BA860BE914}" srcOrd="4" destOrd="0" presId="urn:microsoft.com/office/officeart/2005/8/layout/orgChart1"/>
    <dgm:cxn modelId="{2FA6677B-F76E-4A7E-8A26-403A4E10B453}" type="presParOf" srcId="{64B510B3-3BC3-492D-AFB9-AFC1127A48ED}" destId="{CB33B434-6136-42CB-90DD-8F75E7086892}" srcOrd="5" destOrd="0" presId="urn:microsoft.com/office/officeart/2005/8/layout/orgChart1"/>
    <dgm:cxn modelId="{0AC91DC1-3663-4F88-88B3-8EE891CA83FE}" type="presParOf" srcId="{CB33B434-6136-42CB-90DD-8F75E7086892}" destId="{325A322E-318A-492C-9746-17FC3A8F9171}" srcOrd="0" destOrd="0" presId="urn:microsoft.com/office/officeart/2005/8/layout/orgChart1"/>
    <dgm:cxn modelId="{3D53F3D5-18F0-498D-8A9D-D5907809B59E}" type="presParOf" srcId="{325A322E-318A-492C-9746-17FC3A8F9171}" destId="{11A2EF61-8B70-47E6-AA74-22A4B0832D38}" srcOrd="0" destOrd="0" presId="urn:microsoft.com/office/officeart/2005/8/layout/orgChart1"/>
    <dgm:cxn modelId="{538A41F7-531D-4550-953E-4A1AC10C1303}" type="presParOf" srcId="{325A322E-318A-492C-9746-17FC3A8F9171}" destId="{78DE8182-3133-40EE-8F51-33FD4B659ECD}" srcOrd="1" destOrd="0" presId="urn:microsoft.com/office/officeart/2005/8/layout/orgChart1"/>
    <dgm:cxn modelId="{CAB774AD-5C1E-483C-8948-9C69A8DB1897}" type="presParOf" srcId="{CB33B434-6136-42CB-90DD-8F75E7086892}" destId="{B3AACA61-D74F-4767-B4AD-6D8F1FDD9FB2}" srcOrd="1" destOrd="0" presId="urn:microsoft.com/office/officeart/2005/8/layout/orgChart1"/>
    <dgm:cxn modelId="{EA85062E-62FB-4EA3-B5F2-791F009A4F7A}" type="presParOf" srcId="{CB33B434-6136-42CB-90DD-8F75E7086892}" destId="{2B3DF795-BF75-4C22-8FB3-84AD2FA73991}" srcOrd="2" destOrd="0" presId="urn:microsoft.com/office/officeart/2005/8/layout/orgChart1"/>
    <dgm:cxn modelId="{346332C8-3657-4CD2-BFA1-F6933B0F509D}" type="presParOf" srcId="{64B510B3-3BC3-492D-AFB9-AFC1127A48ED}" destId="{A181E739-116D-490C-933E-B7A55A7E9BC7}" srcOrd="6" destOrd="0" presId="urn:microsoft.com/office/officeart/2005/8/layout/orgChart1"/>
    <dgm:cxn modelId="{35401C33-8AD8-434B-B4C2-AC013C9E0456}" type="presParOf" srcId="{64B510B3-3BC3-492D-AFB9-AFC1127A48ED}" destId="{3B5B8AA0-C847-4887-80D7-01B9A1E1F4BC}" srcOrd="7" destOrd="0" presId="urn:microsoft.com/office/officeart/2005/8/layout/orgChart1"/>
    <dgm:cxn modelId="{19C93E8C-BF33-430E-8FF4-E2406564090D}" type="presParOf" srcId="{3B5B8AA0-C847-4887-80D7-01B9A1E1F4BC}" destId="{8F3697F2-A92C-4966-B203-88848514B1A8}" srcOrd="0" destOrd="0" presId="urn:microsoft.com/office/officeart/2005/8/layout/orgChart1"/>
    <dgm:cxn modelId="{22A9617F-5BA0-4540-BF54-2E51C1D2821C}" type="presParOf" srcId="{8F3697F2-A92C-4966-B203-88848514B1A8}" destId="{2DE8FCCC-1D9D-4650-9878-2CF7B74937AC}" srcOrd="0" destOrd="0" presId="urn:microsoft.com/office/officeart/2005/8/layout/orgChart1"/>
    <dgm:cxn modelId="{706FCE11-BAB0-4533-91B3-C3310BB31ACF}" type="presParOf" srcId="{8F3697F2-A92C-4966-B203-88848514B1A8}" destId="{6D0CE3E9-0A8E-40D1-841C-3651D11991C6}" srcOrd="1" destOrd="0" presId="urn:microsoft.com/office/officeart/2005/8/layout/orgChart1"/>
    <dgm:cxn modelId="{EB2B676B-8297-46F7-942C-9366169E2ED0}" type="presParOf" srcId="{3B5B8AA0-C847-4887-80D7-01B9A1E1F4BC}" destId="{1BF4BF76-3A2C-49CE-A15C-9C664B3DB48B}" srcOrd="1" destOrd="0" presId="urn:microsoft.com/office/officeart/2005/8/layout/orgChart1"/>
    <dgm:cxn modelId="{203F118B-3288-447C-AA1A-95DDC0C600F4}" type="presParOf" srcId="{3B5B8AA0-C847-4887-80D7-01B9A1E1F4BC}" destId="{67030F20-5A49-448D-844C-C46FDA9621C0}" srcOrd="2" destOrd="0" presId="urn:microsoft.com/office/officeart/2005/8/layout/orgChart1"/>
    <dgm:cxn modelId="{791A7A13-FB1A-4A9A-A7AF-09456291C364}" type="presParOf" srcId="{8DD4D094-5BDB-44C5-B534-8F8597B10527}" destId="{2EF0ECF0-2E64-4192-9ACC-B8DF49538B60}" srcOrd="2" destOrd="0" presId="urn:microsoft.com/office/officeart/2005/8/layout/orgChart1"/>
    <dgm:cxn modelId="{B043AECB-1758-47AD-A3D4-16B18C3832B0}" type="presParOf" srcId="{F1A70B47-A2B3-4054-A273-417FD7D95093}" destId="{6635E6A9-E809-4237-83CB-5CAC5AE6EBD5}" srcOrd="2" destOrd="0" presId="urn:microsoft.com/office/officeart/2005/8/layout/orgChart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581B2-9317-47D9-A330-72FA3DA57765}">
      <dsp:nvSpPr>
        <dsp:cNvPr id="0" name=""/>
        <dsp:cNvSpPr/>
      </dsp:nvSpPr>
      <dsp:spPr>
        <a:xfrm>
          <a:off x="411712" y="484585"/>
          <a:ext cx="3739666" cy="3870228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FAE81448-E26F-41DC-9607-62BEEF9ABDB0}">
      <dsp:nvSpPr>
        <dsp:cNvPr id="0" name=""/>
        <dsp:cNvSpPr/>
      </dsp:nvSpPr>
      <dsp:spPr>
        <a:xfrm>
          <a:off x="5164459" y="662701"/>
          <a:ext cx="4268588" cy="3728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600" b="1" kern="1200" dirty="0">
              <a:solidFill>
                <a:srgbClr val="000066"/>
              </a:solidFill>
              <a:latin typeface="Angsana New" pitchFamily="18" charset="-34"/>
              <a:cs typeface="Angsana New" pitchFamily="18" charset="-34"/>
            </a:rPr>
            <a:t>ข้าราชการ </a:t>
          </a:r>
          <a:r>
            <a:rPr lang="en-US" sz="3600" b="1" kern="1200" dirty="0">
              <a:solidFill>
                <a:srgbClr val="000066"/>
              </a:solidFill>
              <a:latin typeface="Angsana New" pitchFamily="18" charset="-34"/>
              <a:cs typeface="Angsana New" pitchFamily="18" charset="-34"/>
            </a:rPr>
            <a:t>18 </a:t>
          </a:r>
          <a:r>
            <a:rPr lang="th-TH" sz="3600" b="1" kern="1200" dirty="0">
              <a:solidFill>
                <a:srgbClr val="000066"/>
              </a:solidFill>
              <a:latin typeface="Angsana New" pitchFamily="18" charset="-34"/>
              <a:cs typeface="Angsana New" pitchFamily="18" charset="-34"/>
            </a:rPr>
            <a:t>คน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600" b="1" kern="1200" dirty="0">
              <a:solidFill>
                <a:srgbClr val="000066"/>
              </a:solidFill>
              <a:latin typeface="Angsana New" pitchFamily="18" charset="-34"/>
              <a:cs typeface="Angsana New" pitchFamily="18" charset="-34"/>
            </a:rPr>
            <a:t>ลูกจ้างประจำ </a:t>
          </a:r>
          <a:r>
            <a:rPr lang="en-US" sz="3600" b="1" kern="1200" dirty="0">
              <a:solidFill>
                <a:srgbClr val="000066"/>
              </a:solidFill>
              <a:latin typeface="Angsana New" pitchFamily="18" charset="-34"/>
              <a:cs typeface="Angsana New" pitchFamily="18" charset="-34"/>
            </a:rPr>
            <a:t>1 </a:t>
          </a:r>
          <a:r>
            <a:rPr lang="th-TH" sz="3600" b="1" kern="1200" dirty="0">
              <a:solidFill>
                <a:srgbClr val="000066"/>
              </a:solidFill>
              <a:latin typeface="Angsana New" pitchFamily="18" charset="-34"/>
              <a:cs typeface="Angsana New" pitchFamily="18" charset="-34"/>
            </a:rPr>
            <a:t>คน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600" b="1" kern="1200" dirty="0">
              <a:solidFill>
                <a:srgbClr val="000066"/>
              </a:solidFill>
              <a:latin typeface="Angsana New" pitchFamily="18" charset="-34"/>
              <a:cs typeface="Angsana New" pitchFamily="18" charset="-34"/>
            </a:rPr>
            <a:t>พนักงานราชการ </a:t>
          </a:r>
          <a:r>
            <a:rPr lang="en-US" sz="3600" b="1" kern="1200" dirty="0">
              <a:solidFill>
                <a:srgbClr val="000066"/>
              </a:solidFill>
              <a:latin typeface="Angsana New" pitchFamily="18" charset="-34"/>
              <a:cs typeface="Angsana New" pitchFamily="18" charset="-34"/>
            </a:rPr>
            <a:t>2 </a:t>
          </a:r>
          <a:r>
            <a:rPr lang="th-TH" sz="3600" b="1" kern="1200" dirty="0">
              <a:solidFill>
                <a:srgbClr val="000066"/>
              </a:solidFill>
              <a:latin typeface="Angsana New" pitchFamily="18" charset="-34"/>
              <a:cs typeface="Angsana New" pitchFamily="18" charset="-34"/>
            </a:rPr>
            <a:t>คน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600" b="1" kern="1200" dirty="0">
              <a:solidFill>
                <a:srgbClr val="000066"/>
              </a:solidFill>
              <a:latin typeface="Angsana New" pitchFamily="18" charset="-34"/>
              <a:cs typeface="Angsana New" pitchFamily="18" charset="-34"/>
            </a:rPr>
            <a:t>ลูกจ้างชั่วคราว </a:t>
          </a:r>
          <a:r>
            <a:rPr lang="en-US" sz="3600" b="1" kern="1200" dirty="0">
              <a:solidFill>
                <a:srgbClr val="000066"/>
              </a:solidFill>
              <a:latin typeface="Angsana New" pitchFamily="18" charset="-34"/>
              <a:cs typeface="Angsana New" pitchFamily="18" charset="-34"/>
            </a:rPr>
            <a:t>1 </a:t>
          </a:r>
          <a:r>
            <a:rPr lang="th-TH" sz="3600" b="1" kern="1200" dirty="0">
              <a:solidFill>
                <a:srgbClr val="000066"/>
              </a:solidFill>
              <a:latin typeface="Angsana New" pitchFamily="18" charset="-34"/>
              <a:cs typeface="Angsana New" pitchFamily="18" charset="-34"/>
            </a:rPr>
            <a:t>คน</a:t>
          </a:r>
        </a:p>
      </dsp:txBody>
      <dsp:txXfrm>
        <a:off x="5164459" y="662701"/>
        <a:ext cx="4268588" cy="3728499"/>
      </dsp:txXfrm>
    </dsp:sp>
    <dsp:sp modelId="{4701232A-26A0-490C-83AA-C0B0F9DDB69C}">
      <dsp:nvSpPr>
        <dsp:cNvPr id="0" name=""/>
        <dsp:cNvSpPr/>
      </dsp:nvSpPr>
      <dsp:spPr>
        <a:xfrm>
          <a:off x="828181" y="1414740"/>
          <a:ext cx="3155130" cy="1946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6000" b="1" kern="1200" dirty="0">
              <a:solidFill>
                <a:schemeClr val="tx1"/>
              </a:solidFill>
              <a:latin typeface="DilleniaUPC" pitchFamily="18" charset="-34"/>
              <a:cs typeface="DilleniaUPC" pitchFamily="18" charset="-34"/>
            </a:rPr>
            <a:t>รวม </a:t>
          </a:r>
          <a:r>
            <a:rPr lang="en-US" sz="6000" b="1" kern="1200" dirty="0">
              <a:solidFill>
                <a:schemeClr val="tx1"/>
              </a:solidFill>
              <a:latin typeface="DilleniaUPC" pitchFamily="18" charset="-34"/>
              <a:cs typeface="DilleniaUPC" pitchFamily="18" charset="-34"/>
            </a:rPr>
            <a:t>   </a:t>
          </a:r>
        </a:p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>
              <a:solidFill>
                <a:schemeClr val="tx1"/>
              </a:solidFill>
              <a:latin typeface="DilleniaUPC" pitchFamily="18" charset="-34"/>
              <a:cs typeface="DilleniaUPC" pitchFamily="18" charset="-34"/>
            </a:rPr>
            <a:t>22 </a:t>
          </a:r>
          <a:r>
            <a:rPr lang="th-TH" sz="6000" b="1" kern="1200" dirty="0">
              <a:solidFill>
                <a:schemeClr val="tx1"/>
              </a:solidFill>
              <a:latin typeface="DilleniaUPC" pitchFamily="18" charset="-34"/>
              <a:cs typeface="DilleniaUPC" pitchFamily="18" charset="-34"/>
            </a:rPr>
            <a:t>คน</a:t>
          </a:r>
        </a:p>
      </dsp:txBody>
      <dsp:txXfrm>
        <a:off x="828181" y="1414740"/>
        <a:ext cx="3155130" cy="1946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2269E-1A07-450F-8195-595DE759206F}">
      <dsp:nvSpPr>
        <dsp:cNvPr id="0" name=""/>
        <dsp:cNvSpPr/>
      </dsp:nvSpPr>
      <dsp:spPr>
        <a:xfrm>
          <a:off x="2831784" y="2212021"/>
          <a:ext cx="1576748" cy="15767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รวม</a:t>
          </a:r>
          <a:br>
            <a:rPr lang="en-US" sz="3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</a:br>
          <a:r>
            <a:rPr lang="en-US" sz="3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18</a:t>
          </a:r>
          <a:endParaRPr lang="th-TH" sz="3600" kern="1200" dirty="0">
            <a:latin typeface="Times New Roman" pitchFamily="18" charset="0"/>
          </a:endParaRPr>
        </a:p>
      </dsp:txBody>
      <dsp:txXfrm>
        <a:off x="3062693" y="2442930"/>
        <a:ext cx="1114930" cy="1114930"/>
      </dsp:txXfrm>
    </dsp:sp>
    <dsp:sp modelId="{EDF39418-BC57-49BE-832E-8B94BFC9438E}">
      <dsp:nvSpPr>
        <dsp:cNvPr id="0" name=""/>
        <dsp:cNvSpPr/>
      </dsp:nvSpPr>
      <dsp:spPr>
        <a:xfrm rot="16200000">
          <a:off x="3452745" y="1637575"/>
          <a:ext cx="334827" cy="5360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000" kern="1200" dirty="0">
            <a:latin typeface="Times New Roman" pitchFamily="18" charset="0"/>
          </a:endParaRPr>
        </a:p>
      </dsp:txBody>
      <dsp:txXfrm>
        <a:off x="3502969" y="1795018"/>
        <a:ext cx="234379" cy="321656"/>
      </dsp:txXfrm>
    </dsp:sp>
    <dsp:sp modelId="{6129BAE7-B094-4A18-8702-D1EA36489FE4}">
      <dsp:nvSpPr>
        <dsp:cNvPr id="0" name=""/>
        <dsp:cNvSpPr/>
      </dsp:nvSpPr>
      <dsp:spPr>
        <a:xfrm>
          <a:off x="2831784" y="3523"/>
          <a:ext cx="1576748" cy="157674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5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ข้าราชการ</a:t>
          </a:r>
          <a:endParaRPr lang="en-US" sz="15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Times New Roman" pitchFamily="18" charset="0"/>
            </a:rPr>
            <a:t>11</a:t>
          </a:r>
          <a:endParaRPr lang="th-TH" sz="2000" kern="1200" dirty="0">
            <a:solidFill>
              <a:schemeClr val="bg1"/>
            </a:solidFill>
            <a:latin typeface="Times New Roman" pitchFamily="18" charset="0"/>
          </a:endParaRPr>
        </a:p>
      </dsp:txBody>
      <dsp:txXfrm>
        <a:off x="3062693" y="234432"/>
        <a:ext cx="1114930" cy="1114930"/>
      </dsp:txXfrm>
    </dsp:sp>
    <dsp:sp modelId="{599726B2-5BE0-4D20-8CA7-4EFC90FB69AB}">
      <dsp:nvSpPr>
        <dsp:cNvPr id="0" name=""/>
        <dsp:cNvSpPr/>
      </dsp:nvSpPr>
      <dsp:spPr>
        <a:xfrm>
          <a:off x="4547518" y="2732348"/>
          <a:ext cx="334827" cy="5360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000" kern="1200" dirty="0">
            <a:latin typeface="Times New Roman" pitchFamily="18" charset="0"/>
          </a:endParaRPr>
        </a:p>
      </dsp:txBody>
      <dsp:txXfrm>
        <a:off x="4547518" y="2839567"/>
        <a:ext cx="234379" cy="321656"/>
      </dsp:txXfrm>
    </dsp:sp>
    <dsp:sp modelId="{88045A6A-6803-4D7D-866F-35BE8C766111}">
      <dsp:nvSpPr>
        <dsp:cNvPr id="0" name=""/>
        <dsp:cNvSpPr/>
      </dsp:nvSpPr>
      <dsp:spPr>
        <a:xfrm>
          <a:off x="5040282" y="2212021"/>
          <a:ext cx="1576748" cy="1576748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ลูกจ้างประจำ</a:t>
          </a:r>
          <a:endParaRPr lang="en-US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Times New Roman" pitchFamily="18" charset="0"/>
            </a:rPr>
            <a:t>1</a:t>
          </a:r>
          <a:endParaRPr lang="th-TH" sz="2000" kern="1200" dirty="0">
            <a:solidFill>
              <a:schemeClr val="bg1"/>
            </a:solidFill>
            <a:latin typeface="Times New Roman" pitchFamily="18" charset="0"/>
          </a:endParaRPr>
        </a:p>
      </dsp:txBody>
      <dsp:txXfrm>
        <a:off x="5271191" y="2442930"/>
        <a:ext cx="1114930" cy="1114930"/>
      </dsp:txXfrm>
    </dsp:sp>
    <dsp:sp modelId="{A6BF3AD9-69F3-4A3A-B3D8-4E52005B9EF2}">
      <dsp:nvSpPr>
        <dsp:cNvPr id="0" name=""/>
        <dsp:cNvSpPr/>
      </dsp:nvSpPr>
      <dsp:spPr>
        <a:xfrm rot="5400000">
          <a:off x="3452745" y="3827121"/>
          <a:ext cx="334827" cy="5360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000" kern="1200" dirty="0">
            <a:latin typeface="Times New Roman" pitchFamily="18" charset="0"/>
          </a:endParaRPr>
        </a:p>
      </dsp:txBody>
      <dsp:txXfrm>
        <a:off x="3502969" y="3884116"/>
        <a:ext cx="234379" cy="321656"/>
      </dsp:txXfrm>
    </dsp:sp>
    <dsp:sp modelId="{902355EA-DEC0-46D6-B8DE-47E91F96F5BD}">
      <dsp:nvSpPr>
        <dsp:cNvPr id="0" name=""/>
        <dsp:cNvSpPr/>
      </dsp:nvSpPr>
      <dsp:spPr>
        <a:xfrm>
          <a:off x="2831784" y="4420519"/>
          <a:ext cx="1576748" cy="1576748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พนักงานราชการ</a:t>
          </a:r>
          <a:endParaRPr lang="en-US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Times New Roman" pitchFamily="18" charset="0"/>
            </a:rPr>
            <a:t>4</a:t>
          </a:r>
          <a:endParaRPr lang="th-TH" sz="2000" kern="1200" dirty="0">
            <a:solidFill>
              <a:schemeClr val="bg1"/>
            </a:solidFill>
            <a:latin typeface="Times New Roman" pitchFamily="18" charset="0"/>
          </a:endParaRPr>
        </a:p>
      </dsp:txBody>
      <dsp:txXfrm>
        <a:off x="3062693" y="4651428"/>
        <a:ext cx="1114930" cy="1114930"/>
      </dsp:txXfrm>
    </dsp:sp>
    <dsp:sp modelId="{9C2B70DF-1D9A-4522-BED9-0AED47E2EFC1}">
      <dsp:nvSpPr>
        <dsp:cNvPr id="0" name=""/>
        <dsp:cNvSpPr/>
      </dsp:nvSpPr>
      <dsp:spPr>
        <a:xfrm rot="10800000">
          <a:off x="2357972" y="2732348"/>
          <a:ext cx="334827" cy="5360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000" kern="1200" dirty="0">
            <a:latin typeface="Times New Roman" pitchFamily="18" charset="0"/>
          </a:endParaRPr>
        </a:p>
      </dsp:txBody>
      <dsp:txXfrm rot="10800000">
        <a:off x="2458420" y="2839567"/>
        <a:ext cx="234379" cy="321656"/>
      </dsp:txXfrm>
    </dsp:sp>
    <dsp:sp modelId="{11574A8E-9E50-4F66-B375-CDECC92ACFA1}">
      <dsp:nvSpPr>
        <dsp:cNvPr id="0" name=""/>
        <dsp:cNvSpPr/>
      </dsp:nvSpPr>
      <dsp:spPr>
        <a:xfrm>
          <a:off x="623286" y="2212021"/>
          <a:ext cx="1576748" cy="1576748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ลูกจ้างชั่วคราว</a:t>
          </a:r>
          <a:br>
            <a:rPr lang="en-US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en-US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th-TH" sz="2000" kern="1200" dirty="0">
            <a:ln>
              <a:solidFill>
                <a:schemeClr val="bg1"/>
              </a:solidFill>
            </a:ln>
            <a:solidFill>
              <a:schemeClr val="bg1"/>
            </a:solidFill>
            <a:latin typeface="Times New Roman" pitchFamily="18" charset="0"/>
          </a:endParaRPr>
        </a:p>
      </dsp:txBody>
      <dsp:txXfrm>
        <a:off x="854195" y="2442930"/>
        <a:ext cx="1114930" cy="1114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1E739-116D-490C-933E-B7A55A7E9BC7}">
      <dsp:nvSpPr>
        <dsp:cNvPr id="0" name=""/>
        <dsp:cNvSpPr/>
      </dsp:nvSpPr>
      <dsp:spPr>
        <a:xfrm>
          <a:off x="263694" y="1720238"/>
          <a:ext cx="137694" cy="1740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0711"/>
              </a:lnTo>
              <a:lnTo>
                <a:pt x="137694" y="174071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F8565-AF84-45DE-8A4D-35BA860BE914}">
      <dsp:nvSpPr>
        <dsp:cNvPr id="0" name=""/>
        <dsp:cNvSpPr/>
      </dsp:nvSpPr>
      <dsp:spPr>
        <a:xfrm>
          <a:off x="263694" y="1720238"/>
          <a:ext cx="148319" cy="968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778"/>
              </a:lnTo>
              <a:lnTo>
                <a:pt x="148319" y="96877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406B7F-8AF8-45C9-ADCC-C4FA2A1AC0D7}">
      <dsp:nvSpPr>
        <dsp:cNvPr id="0" name=""/>
        <dsp:cNvSpPr/>
      </dsp:nvSpPr>
      <dsp:spPr>
        <a:xfrm>
          <a:off x="263694" y="1720238"/>
          <a:ext cx="118121" cy="2628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8221"/>
              </a:lnTo>
              <a:lnTo>
                <a:pt x="118121" y="26282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9BC6E-1276-427B-87E6-BF38F1298D0A}">
      <dsp:nvSpPr>
        <dsp:cNvPr id="0" name=""/>
        <dsp:cNvSpPr/>
      </dsp:nvSpPr>
      <dsp:spPr>
        <a:xfrm>
          <a:off x="263694" y="1720238"/>
          <a:ext cx="123892" cy="402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792"/>
              </a:lnTo>
              <a:lnTo>
                <a:pt x="123892" y="40279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FCADFF-689E-4801-B15A-2B90195E5CBA}">
      <dsp:nvSpPr>
        <dsp:cNvPr id="0" name=""/>
        <dsp:cNvSpPr/>
      </dsp:nvSpPr>
      <dsp:spPr>
        <a:xfrm>
          <a:off x="1318470" y="813088"/>
          <a:ext cx="3543090" cy="413875"/>
        </a:xfrm>
        <a:custGeom>
          <a:avLst/>
          <a:gdLst/>
          <a:ahLst/>
          <a:cxnLst/>
          <a:rect l="0" t="0" r="0" b="0"/>
          <a:pathLst>
            <a:path>
              <a:moveTo>
                <a:pt x="3543090" y="0"/>
              </a:moveTo>
              <a:lnTo>
                <a:pt x="3543090" y="310288"/>
              </a:lnTo>
              <a:lnTo>
                <a:pt x="0" y="310288"/>
              </a:lnTo>
              <a:lnTo>
                <a:pt x="0" y="4138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437072-6F03-42BC-A5AA-CE66AA0CE653}">
      <dsp:nvSpPr>
        <dsp:cNvPr id="0" name=""/>
        <dsp:cNvSpPr/>
      </dsp:nvSpPr>
      <dsp:spPr>
        <a:xfrm>
          <a:off x="9472510" y="2618513"/>
          <a:ext cx="123326" cy="1349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9568"/>
              </a:lnTo>
              <a:lnTo>
                <a:pt x="123326" y="1349568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3E9EA454-50A1-45ED-9D57-4840FC099D43}">
      <dsp:nvSpPr>
        <dsp:cNvPr id="0" name=""/>
        <dsp:cNvSpPr/>
      </dsp:nvSpPr>
      <dsp:spPr>
        <a:xfrm>
          <a:off x="9472510" y="2618513"/>
          <a:ext cx="123326" cy="535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985"/>
              </a:lnTo>
              <a:lnTo>
                <a:pt x="123326" y="535985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E5D24AAB-4CA3-4926-9169-59122DDAC7BA}">
      <dsp:nvSpPr>
        <dsp:cNvPr id="0" name=""/>
        <dsp:cNvSpPr/>
      </dsp:nvSpPr>
      <dsp:spPr>
        <a:xfrm>
          <a:off x="8877416" y="1797277"/>
          <a:ext cx="1255982" cy="256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210"/>
              </a:lnTo>
              <a:lnTo>
                <a:pt x="1255982" y="153210"/>
              </a:lnTo>
              <a:lnTo>
                <a:pt x="1255982" y="256798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110B8-881C-4AF5-A36A-8149AA2654E6}">
      <dsp:nvSpPr>
        <dsp:cNvPr id="0" name=""/>
        <dsp:cNvSpPr/>
      </dsp:nvSpPr>
      <dsp:spPr>
        <a:xfrm>
          <a:off x="7203827" y="2618513"/>
          <a:ext cx="293261" cy="1355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5665"/>
              </a:lnTo>
              <a:lnTo>
                <a:pt x="293261" y="1355665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2C14B0A2-94C1-4C1B-AC16-DA4753B97BB3}">
      <dsp:nvSpPr>
        <dsp:cNvPr id="0" name=""/>
        <dsp:cNvSpPr/>
      </dsp:nvSpPr>
      <dsp:spPr>
        <a:xfrm>
          <a:off x="7203827" y="2618513"/>
          <a:ext cx="293261" cy="529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595"/>
              </a:lnTo>
              <a:lnTo>
                <a:pt x="293261" y="529595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7E3D0D7A-4D3D-43A3-9880-5F7F40EFE5D9}">
      <dsp:nvSpPr>
        <dsp:cNvPr id="0" name=""/>
        <dsp:cNvSpPr/>
      </dsp:nvSpPr>
      <dsp:spPr>
        <a:xfrm>
          <a:off x="8011904" y="1797277"/>
          <a:ext cx="865512" cy="256798"/>
        </a:xfrm>
        <a:custGeom>
          <a:avLst/>
          <a:gdLst/>
          <a:ahLst/>
          <a:cxnLst/>
          <a:rect l="0" t="0" r="0" b="0"/>
          <a:pathLst>
            <a:path>
              <a:moveTo>
                <a:pt x="865512" y="0"/>
              </a:moveTo>
              <a:lnTo>
                <a:pt x="865512" y="153210"/>
              </a:lnTo>
              <a:lnTo>
                <a:pt x="0" y="153210"/>
              </a:lnTo>
              <a:lnTo>
                <a:pt x="0" y="256798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DFA213-EED0-41D0-A5FE-6307B447753D}">
      <dsp:nvSpPr>
        <dsp:cNvPr id="0" name=""/>
        <dsp:cNvSpPr/>
      </dsp:nvSpPr>
      <dsp:spPr>
        <a:xfrm>
          <a:off x="4861560" y="813088"/>
          <a:ext cx="4015855" cy="408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212"/>
              </a:lnTo>
              <a:lnTo>
                <a:pt x="4015855" y="305212"/>
              </a:lnTo>
              <a:lnTo>
                <a:pt x="4015855" y="40880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5258BB-1A96-4056-8450-3FD7E71FDFF1}">
      <dsp:nvSpPr>
        <dsp:cNvPr id="0" name=""/>
        <dsp:cNvSpPr/>
      </dsp:nvSpPr>
      <dsp:spPr>
        <a:xfrm>
          <a:off x="5117409" y="2609540"/>
          <a:ext cx="123328" cy="1208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8734"/>
              </a:lnTo>
              <a:lnTo>
                <a:pt x="123328" y="120873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579D58-B2C6-4A14-9ACF-80265447C6B8}">
      <dsp:nvSpPr>
        <dsp:cNvPr id="0" name=""/>
        <dsp:cNvSpPr/>
      </dsp:nvSpPr>
      <dsp:spPr>
        <a:xfrm>
          <a:off x="5117409" y="2609540"/>
          <a:ext cx="123328" cy="476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859"/>
              </a:lnTo>
              <a:lnTo>
                <a:pt x="123328" y="47685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A05FAD-16E7-49F1-A9A6-9D7BE4006A16}">
      <dsp:nvSpPr>
        <dsp:cNvPr id="0" name=""/>
        <dsp:cNvSpPr/>
      </dsp:nvSpPr>
      <dsp:spPr>
        <a:xfrm>
          <a:off x="4666174" y="1765767"/>
          <a:ext cx="1152472" cy="320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010"/>
              </a:lnTo>
              <a:lnTo>
                <a:pt x="1152472" y="217010"/>
              </a:lnTo>
              <a:lnTo>
                <a:pt x="1152472" y="320598"/>
              </a:lnTo>
            </a:path>
          </a:pathLst>
        </a:custGeom>
        <a:noFill/>
        <a:ln w="254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9A33F-314A-4E30-817F-169BDE59FDC8}">
      <dsp:nvSpPr>
        <dsp:cNvPr id="0" name=""/>
        <dsp:cNvSpPr/>
      </dsp:nvSpPr>
      <dsp:spPr>
        <a:xfrm>
          <a:off x="2942048" y="2615775"/>
          <a:ext cx="94685" cy="1200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802"/>
              </a:lnTo>
              <a:lnTo>
                <a:pt x="94685" y="120080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7973C-17EF-4951-AC21-EDFD14C00662}">
      <dsp:nvSpPr>
        <dsp:cNvPr id="0" name=""/>
        <dsp:cNvSpPr/>
      </dsp:nvSpPr>
      <dsp:spPr>
        <a:xfrm>
          <a:off x="2942048" y="2615775"/>
          <a:ext cx="94685" cy="483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896"/>
              </a:lnTo>
              <a:lnTo>
                <a:pt x="94685" y="48389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F9F99-F9C9-4CDD-91B4-A29C95DDF125}">
      <dsp:nvSpPr>
        <dsp:cNvPr id="0" name=""/>
        <dsp:cNvSpPr/>
      </dsp:nvSpPr>
      <dsp:spPr>
        <a:xfrm>
          <a:off x="3626045" y="1765767"/>
          <a:ext cx="1040129" cy="326832"/>
        </a:xfrm>
        <a:custGeom>
          <a:avLst/>
          <a:gdLst/>
          <a:ahLst/>
          <a:cxnLst/>
          <a:rect l="0" t="0" r="0" b="0"/>
          <a:pathLst>
            <a:path>
              <a:moveTo>
                <a:pt x="1040129" y="0"/>
              </a:moveTo>
              <a:lnTo>
                <a:pt x="1040129" y="223245"/>
              </a:lnTo>
              <a:lnTo>
                <a:pt x="0" y="223245"/>
              </a:lnTo>
              <a:lnTo>
                <a:pt x="0" y="326832"/>
              </a:lnTo>
            </a:path>
          </a:pathLst>
        </a:custGeom>
        <a:noFill/>
        <a:ln w="254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4C558E-025B-48D0-B8FC-3C4AEEC806E8}">
      <dsp:nvSpPr>
        <dsp:cNvPr id="0" name=""/>
        <dsp:cNvSpPr/>
      </dsp:nvSpPr>
      <dsp:spPr>
        <a:xfrm>
          <a:off x="4666174" y="813088"/>
          <a:ext cx="195385" cy="410699"/>
        </a:xfrm>
        <a:custGeom>
          <a:avLst/>
          <a:gdLst/>
          <a:ahLst/>
          <a:cxnLst/>
          <a:rect l="0" t="0" r="0" b="0"/>
          <a:pathLst>
            <a:path>
              <a:moveTo>
                <a:pt x="195385" y="0"/>
              </a:moveTo>
              <a:lnTo>
                <a:pt x="195385" y="307111"/>
              </a:lnTo>
              <a:lnTo>
                <a:pt x="0" y="307111"/>
              </a:lnTo>
              <a:lnTo>
                <a:pt x="0" y="41069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7FCB1-9D46-4309-9ADA-1F05DFB841E0}">
      <dsp:nvSpPr>
        <dsp:cNvPr id="0" name=""/>
        <dsp:cNvSpPr/>
      </dsp:nvSpPr>
      <dsp:spPr>
        <a:xfrm>
          <a:off x="3687160" y="219187"/>
          <a:ext cx="2348799" cy="593900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Times New Roman" pitchFamily="18" charset="0"/>
            </a:rPr>
            <a:t>นายด่าน</a:t>
          </a:r>
        </a:p>
      </dsp:txBody>
      <dsp:txXfrm>
        <a:off x="3687160" y="219187"/>
        <a:ext cx="2348799" cy="593900"/>
      </dsp:txXfrm>
    </dsp:sp>
    <dsp:sp modelId="{1AD70A64-0B0E-4010-901F-58743345AC41}">
      <dsp:nvSpPr>
        <dsp:cNvPr id="0" name=""/>
        <dsp:cNvSpPr/>
      </dsp:nvSpPr>
      <dsp:spPr>
        <a:xfrm>
          <a:off x="2863754" y="1223788"/>
          <a:ext cx="3604840" cy="541979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ส่วนบริการศุลกากร</a:t>
          </a: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863754" y="1223788"/>
        <a:ext cx="3604840" cy="541979"/>
      </dsp:txXfrm>
    </dsp:sp>
    <dsp:sp modelId="{52DB3A6A-EF4D-4E49-A197-854077CDD089}">
      <dsp:nvSpPr>
        <dsp:cNvPr id="0" name=""/>
        <dsp:cNvSpPr/>
      </dsp:nvSpPr>
      <dsp:spPr>
        <a:xfrm>
          <a:off x="2771049" y="2092600"/>
          <a:ext cx="1709990" cy="523175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ฝ่ายบริการศุลกากรที่ 1</a:t>
          </a:r>
        </a:p>
      </dsp:txBody>
      <dsp:txXfrm>
        <a:off x="2771049" y="2092600"/>
        <a:ext cx="1709990" cy="523175"/>
      </dsp:txXfrm>
    </dsp:sp>
    <dsp:sp modelId="{AEB8755F-E079-4FE6-BAA3-A29BA081E8DA}">
      <dsp:nvSpPr>
        <dsp:cNvPr id="0" name=""/>
        <dsp:cNvSpPr/>
      </dsp:nvSpPr>
      <dsp:spPr>
        <a:xfrm>
          <a:off x="3036734" y="2853035"/>
          <a:ext cx="1901923" cy="493273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งานพิธีการ</a:t>
          </a:r>
        </a:p>
      </dsp:txBody>
      <dsp:txXfrm>
        <a:off x="3036734" y="2853035"/>
        <a:ext cx="1901923" cy="493273"/>
      </dsp:txXfrm>
    </dsp:sp>
    <dsp:sp modelId="{D58A2964-14F0-438B-9091-AFD9BDF820EE}">
      <dsp:nvSpPr>
        <dsp:cNvPr id="0" name=""/>
        <dsp:cNvSpPr/>
      </dsp:nvSpPr>
      <dsp:spPr>
        <a:xfrm>
          <a:off x="3036734" y="3538901"/>
          <a:ext cx="1901923" cy="555351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งานตรวจและควบคุมสินค้า</a:t>
          </a:r>
        </a:p>
      </dsp:txBody>
      <dsp:txXfrm>
        <a:off x="3036734" y="3538901"/>
        <a:ext cx="1901923" cy="555351"/>
      </dsp:txXfrm>
    </dsp:sp>
    <dsp:sp modelId="{C2A66A93-69A6-49C5-82BD-C16B1EDDFDE1}">
      <dsp:nvSpPr>
        <dsp:cNvPr id="0" name=""/>
        <dsp:cNvSpPr/>
      </dsp:nvSpPr>
      <dsp:spPr>
        <a:xfrm>
          <a:off x="4942100" y="2086365"/>
          <a:ext cx="1753093" cy="523175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ฝ่ายบริการศุลกากรที่ </a:t>
          </a:r>
          <a:r>
            <a:rPr lang="en-US" sz="1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2</a:t>
          </a:r>
          <a:endParaRPr lang="th-TH" sz="1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942100" y="2086365"/>
        <a:ext cx="1753093" cy="523175"/>
      </dsp:txXfrm>
    </dsp:sp>
    <dsp:sp modelId="{754196C5-9CB9-4FE1-8D69-4812D0F59ED1}">
      <dsp:nvSpPr>
        <dsp:cNvPr id="0" name=""/>
        <dsp:cNvSpPr/>
      </dsp:nvSpPr>
      <dsp:spPr>
        <a:xfrm>
          <a:off x="5240738" y="2793896"/>
          <a:ext cx="1749620" cy="585007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th-TH" sz="1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งานคดี </a:t>
          </a:r>
          <a:br>
            <a:rPr kumimoji="1" lang="th-TH" sz="1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kumimoji="1" lang="th-TH" sz="1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ของกลางและของตกค้าง</a:t>
          </a:r>
          <a:endParaRPr lang="th-TH" sz="16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240738" y="2793896"/>
        <a:ext cx="1749620" cy="585007"/>
      </dsp:txXfrm>
    </dsp:sp>
    <dsp:sp modelId="{E1534524-B424-43BA-819A-D098C0B2A814}">
      <dsp:nvSpPr>
        <dsp:cNvPr id="0" name=""/>
        <dsp:cNvSpPr/>
      </dsp:nvSpPr>
      <dsp:spPr>
        <a:xfrm>
          <a:off x="5240738" y="3525770"/>
          <a:ext cx="1749620" cy="585007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th-TH" sz="1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งานสิทธิประโยชน์ คืนอากร</a:t>
          </a:r>
          <a:br>
            <a:rPr kumimoji="1" lang="th-TH" sz="1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kumimoji="1" lang="th-TH" sz="1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และค้ำประกัน</a:t>
          </a:r>
          <a:endParaRPr lang="th-TH" sz="16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240738" y="3525770"/>
        <a:ext cx="1749620" cy="585007"/>
      </dsp:txXfrm>
    </dsp:sp>
    <dsp:sp modelId="{0133BE0C-92BF-4584-A881-1DF1A455ADE1}">
      <dsp:nvSpPr>
        <dsp:cNvPr id="0" name=""/>
        <dsp:cNvSpPr/>
      </dsp:nvSpPr>
      <dsp:spPr>
        <a:xfrm>
          <a:off x="6763444" y="1221888"/>
          <a:ext cx="4227943" cy="57538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ส่วนควบคุมทางศุลกากร</a:t>
          </a:r>
          <a:endParaRPr lang="th-TH" sz="2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763444" y="1221888"/>
        <a:ext cx="4227943" cy="575388"/>
      </dsp:txXfrm>
    </dsp:sp>
    <dsp:sp modelId="{ADBF3514-ACA3-4DBF-A4F6-3B2541A0C48A}">
      <dsp:nvSpPr>
        <dsp:cNvPr id="0" name=""/>
        <dsp:cNvSpPr/>
      </dsp:nvSpPr>
      <dsp:spPr>
        <a:xfrm>
          <a:off x="7001808" y="2054075"/>
          <a:ext cx="2020190" cy="564437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ฝ่ายสืบสวนและปราบปราม</a:t>
          </a:r>
        </a:p>
      </dsp:txBody>
      <dsp:txXfrm>
        <a:off x="7001808" y="2054075"/>
        <a:ext cx="2020190" cy="564437"/>
      </dsp:txXfrm>
    </dsp:sp>
    <dsp:sp modelId="{BD347DF9-8D25-4C92-BB5F-6C9BA144CA14}">
      <dsp:nvSpPr>
        <dsp:cNvPr id="0" name=""/>
        <dsp:cNvSpPr/>
      </dsp:nvSpPr>
      <dsp:spPr>
        <a:xfrm>
          <a:off x="7497089" y="2835597"/>
          <a:ext cx="1755875" cy="625021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งานสืบสวนและปราบปราม</a:t>
          </a:r>
        </a:p>
      </dsp:txBody>
      <dsp:txXfrm>
        <a:off x="7497089" y="2835597"/>
        <a:ext cx="1755875" cy="625021"/>
      </dsp:txXfrm>
    </dsp:sp>
    <dsp:sp modelId="{CE43CF2E-9DF6-4396-9724-914E74616058}">
      <dsp:nvSpPr>
        <dsp:cNvPr id="0" name=""/>
        <dsp:cNvSpPr/>
      </dsp:nvSpPr>
      <dsp:spPr>
        <a:xfrm>
          <a:off x="7497089" y="3657262"/>
          <a:ext cx="1755875" cy="633831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latin typeface="AngsanaUPC" pitchFamily="18" charset="-34"/>
              <a:cs typeface="AngsanaUPC" pitchFamily="18" charset="-34"/>
            </a:rPr>
            <a:t>งานทบทวนหลังการตรวจปล่อย</a:t>
          </a:r>
          <a:endParaRPr kumimoji="1" lang="th-TH" sz="1600" b="1" kern="1200" dirty="0">
            <a:latin typeface="AngsanaUPC" pitchFamily="18" charset="-34"/>
            <a:cs typeface="AngsanaUPC" pitchFamily="18" charset="-34"/>
          </a:endParaRPr>
        </a:p>
      </dsp:txBody>
      <dsp:txXfrm>
        <a:off x="7497089" y="3657262"/>
        <a:ext cx="1755875" cy="633831"/>
      </dsp:txXfrm>
    </dsp:sp>
    <dsp:sp modelId="{3B87ED39-6AED-470E-BF7C-A262B48B504B}">
      <dsp:nvSpPr>
        <dsp:cNvPr id="0" name=""/>
        <dsp:cNvSpPr/>
      </dsp:nvSpPr>
      <dsp:spPr>
        <a:xfrm>
          <a:off x="9307288" y="2054075"/>
          <a:ext cx="1652218" cy="564437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ฝ่ายควบคุมและตรวจสอบ</a:t>
          </a:r>
          <a:br>
            <a:rPr lang="th-TH" sz="1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1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ทางศุลกากร</a:t>
          </a:r>
        </a:p>
      </dsp:txBody>
      <dsp:txXfrm>
        <a:off x="9307288" y="2054075"/>
        <a:ext cx="1652218" cy="564437"/>
      </dsp:txXfrm>
    </dsp:sp>
    <dsp:sp modelId="{BF86ECF4-3F7B-4605-A782-F0F814EEEE3C}">
      <dsp:nvSpPr>
        <dsp:cNvPr id="0" name=""/>
        <dsp:cNvSpPr/>
      </dsp:nvSpPr>
      <dsp:spPr>
        <a:xfrm>
          <a:off x="9595837" y="2855540"/>
          <a:ext cx="1418525" cy="597916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>
              <a:latin typeface="TH SarabunPSK" panose="020B0500040200020003" pitchFamily="34" charset="-34"/>
              <a:cs typeface="TH SarabunPSK" panose="020B0500040200020003" pitchFamily="34" charset="-34"/>
            </a:rPr>
            <a:t>งานควบคุมและตรวจสอบ</a:t>
          </a:r>
          <a:endParaRPr lang="th-TH" sz="16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9595837" y="2855540"/>
        <a:ext cx="1418525" cy="597916"/>
      </dsp:txXfrm>
    </dsp:sp>
    <dsp:sp modelId="{1397A570-9E95-4FFE-83FB-6150C7DC923B}">
      <dsp:nvSpPr>
        <dsp:cNvPr id="0" name=""/>
        <dsp:cNvSpPr/>
      </dsp:nvSpPr>
      <dsp:spPr>
        <a:xfrm>
          <a:off x="9595837" y="3674024"/>
          <a:ext cx="1418525" cy="588114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งานคลังของกลางและ</a:t>
          </a:r>
          <a:br>
            <a:rPr lang="th-TH" sz="1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1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ของตกค้าง</a:t>
          </a:r>
          <a:endParaRPr kumimoji="1" lang="th-TH" sz="16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9595837" y="3674024"/>
        <a:ext cx="1418525" cy="588114"/>
      </dsp:txXfrm>
    </dsp:sp>
    <dsp:sp modelId="{66E94C46-1CE8-4451-A359-EEBE9988A6A2}">
      <dsp:nvSpPr>
        <dsp:cNvPr id="0" name=""/>
        <dsp:cNvSpPr/>
      </dsp:nvSpPr>
      <dsp:spPr>
        <a:xfrm>
          <a:off x="0" y="1226964"/>
          <a:ext cx="2636940" cy="493273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latin typeface="Times New Roman" panose="02020603050405020304" pitchFamily="18" charset="0"/>
              <a:cs typeface="TH SarabunPSK" pitchFamily="34" charset="-34"/>
            </a:rPr>
            <a:t>ฝ่ายบริหารงานทั่วไป</a:t>
          </a:r>
        </a:p>
      </dsp:txBody>
      <dsp:txXfrm>
        <a:off x="0" y="1226964"/>
        <a:ext cx="2636940" cy="493273"/>
      </dsp:txXfrm>
    </dsp:sp>
    <dsp:sp modelId="{62E8D72E-48FE-4B10-918B-7A3EA0A2DB6E}">
      <dsp:nvSpPr>
        <dsp:cNvPr id="0" name=""/>
        <dsp:cNvSpPr/>
      </dsp:nvSpPr>
      <dsp:spPr>
        <a:xfrm>
          <a:off x="387586" y="1876393"/>
          <a:ext cx="1586909" cy="493273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งานธุรการ</a:t>
          </a:r>
        </a:p>
      </dsp:txBody>
      <dsp:txXfrm>
        <a:off x="387586" y="1876393"/>
        <a:ext cx="1586909" cy="493273"/>
      </dsp:txXfrm>
    </dsp:sp>
    <dsp:sp modelId="{A8876775-5B00-4450-BF56-4FED104F5535}">
      <dsp:nvSpPr>
        <dsp:cNvPr id="0" name=""/>
        <dsp:cNvSpPr/>
      </dsp:nvSpPr>
      <dsp:spPr>
        <a:xfrm>
          <a:off x="381815" y="4002919"/>
          <a:ext cx="1571864" cy="691080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th-TH" sz="1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งานสถิติ วางแผน และประเมินผล</a:t>
          </a:r>
          <a:endParaRPr lang="th-TH" sz="16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81815" y="4002919"/>
        <a:ext cx="1571864" cy="691080"/>
      </dsp:txXfrm>
    </dsp:sp>
    <dsp:sp modelId="{11A2EF61-8B70-47E6-AA74-22A4B0832D38}">
      <dsp:nvSpPr>
        <dsp:cNvPr id="0" name=""/>
        <dsp:cNvSpPr/>
      </dsp:nvSpPr>
      <dsp:spPr>
        <a:xfrm>
          <a:off x="412013" y="2442380"/>
          <a:ext cx="1511468" cy="493273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th-TH" sz="1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งานการเงินและบัญชี</a:t>
          </a:r>
          <a:endParaRPr lang="th-TH" sz="16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12013" y="2442380"/>
        <a:ext cx="1511468" cy="493273"/>
      </dsp:txXfrm>
    </dsp:sp>
    <dsp:sp modelId="{2DE8FCCC-1D9D-4650-9878-2CF7B74937AC}">
      <dsp:nvSpPr>
        <dsp:cNvPr id="0" name=""/>
        <dsp:cNvSpPr/>
      </dsp:nvSpPr>
      <dsp:spPr>
        <a:xfrm>
          <a:off x="401388" y="3084952"/>
          <a:ext cx="1532718" cy="751995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th-TH" sz="1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งานพัสดุ สถานที่ และยานพาหนะ</a:t>
          </a:r>
          <a:endParaRPr lang="th-TH" sz="16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01388" y="3084952"/>
        <a:ext cx="1532718" cy="751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029200"/>
            <a:ext cx="11887200" cy="6096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th-TH" noProof="0"/>
              <a:t>คลิกเพื่อแก้ไขลักษณะชื่อเรื่องต้นแบบ</a:t>
            </a:r>
            <a:endParaRPr lang="en-US" noProof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638800"/>
            <a:ext cx="6096000" cy="304800"/>
          </a:xfrm>
        </p:spPr>
        <p:txBody>
          <a:bodyPr/>
          <a:lstStyle>
            <a:lvl1pPr marL="0" indent="0">
              <a:defRPr sz="1800"/>
            </a:lvl1pPr>
          </a:lstStyle>
          <a:p>
            <a:pPr lvl="0"/>
            <a:r>
              <a:rPr lang="th-TH" noProof="0"/>
              <a:t>คลิกเพื่อแก้ไขลักษณะชื่อเรื่องรองต้นแบบ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6"/>
            <a:ext cx="2844800" cy="168275"/>
          </a:xfrm>
        </p:spPr>
        <p:txBody>
          <a:bodyPr/>
          <a:lstStyle>
            <a:lvl1pPr>
              <a:defRPr b="0">
                <a:latin typeface="Arial Black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 Black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689726"/>
            <a:ext cx="2844800" cy="168275"/>
          </a:xfrm>
        </p:spPr>
        <p:txBody>
          <a:bodyPr/>
          <a:lstStyle>
            <a:lvl1pPr>
              <a:defRPr b="0">
                <a:latin typeface="Arial Black" panose="020B0A04020102020204" pitchFamily="34" charset="0"/>
              </a:defRPr>
            </a:lvl1pPr>
          </a:lstStyle>
          <a:p>
            <a:fld id="{B791C64E-7870-4B3B-B52C-686B8C815A8D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811537972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6E516-EB5C-474D-850A-C99C00208218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4014808123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9144000" y="0"/>
            <a:ext cx="3048000" cy="64770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940800" cy="64770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ABDEA-159F-40D3-AFBB-6BD140DA970A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890160864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334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0" y="609600"/>
            <a:ext cx="5994400" cy="58674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609600"/>
            <a:ext cx="5994400" cy="58674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74C97-A916-48BB-A10D-827C31266012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312292668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1A98E-1C21-406B-A2D9-B5B6077AC144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728712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F548A-9654-46B2-9679-0EE02479A194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832805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DE476-DB2D-4EC4-BC72-EA2338E4EAE1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86071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B94F1-9DD2-479B-AA4C-E9FEBECF2961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260803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E6C41-AEC9-49F2-B760-71CB16BB0DE9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771605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6D903-5275-455A-8B87-24B24BFEF4A3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4045990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5E643-33A0-49C6-8B68-FB1854895C04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4042857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A9B9A-5BF2-483C-889A-31E3F6A57059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620701766"/>
      </p:ext>
    </p:extLst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3BBC6-6BFA-44BF-8685-AAD47EB8A1EB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800226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A9BD1-749F-406E-AD42-384C75BCA66D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033373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B1E57-8592-40D0-A985-893902ABA95B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4174525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CAB63-6128-4B92-8F65-BF41FC7279D3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630097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0"/>
            <a:ext cx="11329456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fld id="{D5C75FD7-9D27-4791-AE3E-476B854F9100}" type="datetimeFigureOut">
              <a:rPr lang="de-DE"/>
              <a:pPr>
                <a:defRPr/>
              </a:pPr>
              <a:t>06.10.2023</a:t>
            </a:fld>
            <a:endParaRPr lang="de-DE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11430000" y="6570664"/>
            <a:ext cx="762000" cy="287337"/>
          </a:xfrm>
        </p:spPr>
        <p:txBody>
          <a:bodyPr/>
          <a:lstStyle>
            <a:lvl1pPr>
              <a:defRPr/>
            </a:lvl1pPr>
          </a:lstStyle>
          <a:p>
            <a:fld id="{F2C508DC-9681-46A6-9E5F-29175AB19C7D}" type="slidenum">
              <a:rPr lang="de-DE" altLang="th-TH"/>
              <a:pPr/>
              <a:t>‹#›</a:t>
            </a:fld>
            <a:endParaRPr lang="de-DE" altLang="th-TH"/>
          </a:p>
        </p:txBody>
      </p:sp>
    </p:spTree>
    <p:extLst>
      <p:ext uri="{BB962C8B-B14F-4D97-AF65-F5344CB8AC3E}">
        <p14:creationId xmlns:p14="http://schemas.microsoft.com/office/powerpoint/2010/main" val="9492947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430000" y="6570664"/>
            <a:ext cx="762000" cy="287337"/>
          </a:xfrm>
        </p:spPr>
        <p:txBody>
          <a:bodyPr/>
          <a:lstStyle>
            <a:lvl1pPr>
              <a:defRPr/>
            </a:lvl1pPr>
          </a:lstStyle>
          <a:p>
            <a:fld id="{6A1CE2F4-C2B0-4F2C-A09A-7E30AB647301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885891205"/>
      </p:ext>
    </p:extLst>
  </p:cSld>
  <p:clrMapOvr>
    <a:masterClrMapping/>
  </p:clrMapOvr>
  <p:transition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ามเหลี่ยมมุมฉาก 10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grpSp>
        <p:nvGrpSpPr>
          <p:cNvPr id="5" name="กลุ่ม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รูปแบบอิสระ 1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800" dirty="0">
                <a:solidFill>
                  <a:prstClr val="black"/>
                </a:solidFill>
                <a:cs typeface="Angsana New" panose="02020603050405020304" pitchFamily="18" charset="-34"/>
              </a:endParaRPr>
            </a:p>
          </p:txBody>
        </p:sp>
        <p:sp>
          <p:nvSpPr>
            <p:cNvPr id="7" name="รูปแบบอิสระ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black"/>
                </a:solidFill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8" name="รูปแบบอิสระ 18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10" name="ตัวเชื่อมต่อตรง 1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11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CD08975-D76E-45CA-804A-B248625D1F26}" type="datetimeFigureOut">
              <a:rPr lang="th-TH"/>
              <a:pPr>
                <a:defRPr/>
              </a:pPr>
              <a:t>06/10/66</a:t>
            </a:fld>
            <a:endParaRPr lang="th-TH" dirty="0"/>
          </a:p>
        </p:txBody>
      </p:sp>
      <p:sp>
        <p:nvSpPr>
          <p:cNvPr id="12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th-TH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6B8933-928B-4E97-A1E7-C8E7E2315930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044765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CE754-E677-47A2-8C75-44D798E1D918}" type="datetimeFigureOut">
              <a:rPr lang="th-TH">
                <a:solidFill>
                  <a:prstClr val="black"/>
                </a:solidFill>
              </a:rPr>
              <a:pPr>
                <a:defRPr/>
              </a:pPr>
              <a:t>06/10/66</a:t>
            </a:fld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5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DE04B-A580-4074-8C09-983FF36558BE}" type="slidenum">
              <a:rPr lang="th-TH" altLang="th-TH">
                <a:solidFill>
                  <a:prstClr val="black"/>
                </a:solidFill>
              </a:rPr>
              <a:pPr/>
              <a:t>‹#›</a:t>
            </a:fld>
            <a:endParaRPr lang="th-TH" alt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31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เครื่องหมายบั้ง 10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5" name="เครื่องหมายบั้ง 11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282F24-5512-4DAA-B3C5-C1FCE4B9C426}" type="datetimeFigureOut">
              <a:rPr lang="th-TH">
                <a:solidFill>
                  <a:prstClr val="black"/>
                </a:solidFill>
              </a:rPr>
              <a:pPr>
                <a:defRPr/>
              </a:pPr>
              <a:t>06/10/66</a:t>
            </a:fld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7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8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700DF-B27E-4EE0-890C-3C83929D1158}" type="slidenum">
              <a:rPr lang="th-TH" altLang="th-TH">
                <a:solidFill>
                  <a:prstClr val="black"/>
                </a:solidFill>
              </a:rPr>
              <a:pPr/>
              <a:t>‹#›</a:t>
            </a:fld>
            <a:endParaRPr lang="th-TH" alt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56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AE030-8A84-4FA1-A497-F0956F7459C0}" type="datetimeFigureOut">
              <a:rPr lang="th-TH">
                <a:solidFill>
                  <a:prstClr val="black"/>
                </a:solidFill>
              </a:rPr>
              <a:pPr>
                <a:defRPr/>
              </a:pPr>
              <a:t>06/10/66</a:t>
            </a:fld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6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5568C-03C6-43C1-92DF-6F99D2FF9022}" type="slidenum">
              <a:rPr lang="th-TH" altLang="th-TH">
                <a:solidFill>
                  <a:prstClr val="black"/>
                </a:solidFill>
              </a:rPr>
              <a:pPr/>
              <a:t>‹#›</a:t>
            </a:fld>
            <a:endParaRPr lang="th-TH" alt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2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14E32-48E6-45F1-93B3-4EFC3C6569E3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673135886"/>
      </p:ext>
    </p:extLst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EDA6B-B7D6-4A40-B0C5-2F987056EEEF}" type="datetimeFigureOut">
              <a:rPr lang="th-TH">
                <a:solidFill>
                  <a:prstClr val="black"/>
                </a:solidFill>
              </a:rPr>
              <a:pPr>
                <a:defRPr/>
              </a:pPr>
              <a:t>06/10/66</a:t>
            </a:fld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8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9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D9771-FA5B-44D0-A041-EA3CC6331730}" type="slidenum">
              <a:rPr lang="th-TH" altLang="th-TH">
                <a:solidFill>
                  <a:prstClr val="black"/>
                </a:solidFill>
              </a:rPr>
              <a:pPr/>
              <a:t>‹#›</a:t>
            </a:fld>
            <a:endParaRPr lang="th-TH" alt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68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C68B4-0A8C-450F-9E10-F58F45732E93}" type="datetimeFigureOut">
              <a:rPr lang="th-TH">
                <a:solidFill>
                  <a:prstClr val="black"/>
                </a:solidFill>
              </a:rPr>
              <a:pPr>
                <a:defRPr/>
              </a:pPr>
              <a:t>06/10/66</a:t>
            </a:fld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4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ACB3A-0A78-453E-95D5-33EFB9F61732}" type="slidenum">
              <a:rPr lang="th-TH" altLang="th-TH">
                <a:solidFill>
                  <a:prstClr val="black"/>
                </a:solidFill>
              </a:rPr>
              <a:pPr/>
              <a:t>‹#›</a:t>
            </a:fld>
            <a:endParaRPr lang="th-TH" alt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295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FC90E-8543-4E5C-934B-9BE09F157DC5}" type="datetimeFigureOut">
              <a:rPr lang="th-TH">
                <a:solidFill>
                  <a:prstClr val="black"/>
                </a:solidFill>
              </a:rPr>
              <a:pPr>
                <a:defRPr/>
              </a:pPr>
              <a:t>06/10/66</a:t>
            </a:fld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3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4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9CD0F-3D6D-41BE-AA22-479D08D36E3E}" type="slidenum">
              <a:rPr lang="th-TH" altLang="th-TH">
                <a:solidFill>
                  <a:prstClr val="black"/>
                </a:solidFill>
              </a:rPr>
              <a:pPr/>
              <a:t>‹#›</a:t>
            </a:fld>
            <a:endParaRPr lang="th-TH" alt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71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81239-06C6-4C51-96E2-442CFED5E82B}" type="datetimeFigureOut">
              <a:rPr lang="th-TH">
                <a:solidFill>
                  <a:prstClr val="black"/>
                </a:solidFill>
              </a:rPr>
              <a:pPr>
                <a:defRPr/>
              </a:pPr>
              <a:t>06/10/66</a:t>
            </a:fld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6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04647-B806-4722-8C30-9253732D30BD}" type="slidenum">
              <a:rPr lang="th-TH" altLang="th-TH">
                <a:solidFill>
                  <a:prstClr val="black"/>
                </a:solidFill>
              </a:rPr>
              <a:pPr/>
              <a:t>‹#›</a:t>
            </a:fld>
            <a:endParaRPr lang="th-TH" alt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315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รูปแบบอิสระ 10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  <p:sp>
        <p:nvSpPr>
          <p:cNvPr id="6" name="รูปแบบอิสระ 15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h-TH" sz="280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7" name="สามเหลี่ยมมุมฉาก 15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cxnSp>
        <p:nvCxnSpPr>
          <p:cNvPr id="8" name="ตัวเชื่อมต่อตรง 16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เครื่องหมายบั้ง 1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0" name="เครื่องหมายบั้ง 1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h-TH" noProof="0" dirty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1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9AAC960-E30D-4B6D-A620-F1EB15ADEE5F}" type="datetimeFigureOut">
              <a:rPr lang="th-TH">
                <a:solidFill>
                  <a:prstClr val="black"/>
                </a:solidFill>
              </a:rPr>
              <a:pPr>
                <a:defRPr/>
              </a:pPr>
              <a:t>06/10/66</a:t>
            </a:fld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12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13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ECEE4-534F-44E4-A417-E7CAE94BDD5B}" type="slidenum">
              <a:rPr lang="th-TH" altLang="th-TH">
                <a:solidFill>
                  <a:prstClr val="black"/>
                </a:solidFill>
              </a:rPr>
              <a:pPr/>
              <a:t>‹#›</a:t>
            </a:fld>
            <a:endParaRPr lang="th-TH" alt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165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0765-6158-4492-952C-D0A7CD8A5ACA}" type="datetimeFigureOut">
              <a:rPr lang="th-TH">
                <a:solidFill>
                  <a:prstClr val="black"/>
                </a:solidFill>
              </a:rPr>
              <a:pPr>
                <a:defRPr/>
              </a:pPr>
              <a:t>06/10/66</a:t>
            </a:fld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5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392DA-FF77-4090-822D-5E3A468084BD}" type="slidenum">
              <a:rPr lang="th-TH" altLang="th-TH">
                <a:solidFill>
                  <a:prstClr val="black"/>
                </a:solidFill>
              </a:rPr>
              <a:pPr/>
              <a:t>‹#›</a:t>
            </a:fld>
            <a:endParaRPr lang="th-TH" alt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714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4108E-4F1C-42D3-B743-343EA6BD0977}" type="datetimeFigureOut">
              <a:rPr lang="th-TH">
                <a:solidFill>
                  <a:prstClr val="black"/>
                </a:solidFill>
              </a:rPr>
              <a:pPr>
                <a:defRPr/>
              </a:pPr>
              <a:t>06/10/66</a:t>
            </a:fld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5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779AE-71F0-4767-A008-65C79223272A}" type="slidenum">
              <a:rPr lang="th-TH" altLang="th-TH">
                <a:solidFill>
                  <a:prstClr val="black"/>
                </a:solidFill>
              </a:rPr>
              <a:pPr/>
              <a:t>‹#›</a:t>
            </a:fld>
            <a:endParaRPr lang="th-TH" alt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8922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52B53AD-15FF-4A78-B630-6FFA3B2EF36B}" type="datetimeFigureOut">
              <a:rPr lang="th-TH"/>
              <a:pPr>
                <a:defRPr/>
              </a:pPr>
              <a:t>06/10/66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fld id="{F2201675-0036-4684-9612-1EE733B53692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1586397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33572E98-E1BC-42C9-AA71-57457D8B91E6}" type="datetimeFigureOut">
              <a:rPr lang="th-TH"/>
              <a:pPr>
                <a:defRPr/>
              </a:pPr>
              <a:t>06/10/66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fld id="{09D452C1-463C-44D1-BD10-FF6E8ED7E7EA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2426736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7816C872-DCBB-43DB-B378-1E221E8EDD25}" type="datetimeFigureOut">
              <a:rPr lang="th-TH"/>
              <a:pPr>
                <a:defRPr/>
              </a:pPr>
              <a:t>06/10/66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fld id="{CBB1B119-9A46-470C-B827-4FE0BB4F1512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254897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59944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609600"/>
            <a:ext cx="59944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0F9C9-5871-42AC-A698-ABF7A7B884E5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910084972"/>
      </p:ext>
    </p:extLst>
  </p:cSld>
  <p:clrMapOvr>
    <a:masterClrMapping/>
  </p:clrMapOvr>
  <p:transition spd="med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DD4D524C-2D1F-4DE3-B868-8530E37C0D9C}" type="datetimeFigureOut">
              <a:rPr lang="th-TH"/>
              <a:pPr>
                <a:defRPr/>
              </a:pPr>
              <a:t>06/10/66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fld id="{05E3A9D1-531E-460E-8C5E-68311FF6569D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9447936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E1E9F9EF-7234-42AD-A8FE-382DF1D14800}" type="datetimeFigureOut">
              <a:rPr lang="th-TH"/>
              <a:pPr>
                <a:defRPr/>
              </a:pPr>
              <a:t>06/10/66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fld id="{3A96CABC-7CE7-45B2-8598-8A12919E76CE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5927504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9A1CB362-CE60-4AA1-AF53-5D67923967D8}" type="datetimeFigureOut">
              <a:rPr lang="th-TH"/>
              <a:pPr>
                <a:defRPr/>
              </a:pPr>
              <a:t>06/10/66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fld id="{6D40FA18-3C53-4C55-9CEA-A8DF8522BD8C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364921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1F398D43-9C87-4844-BDCA-4C4245391A91}" type="datetimeFigureOut">
              <a:rPr lang="th-TH"/>
              <a:pPr>
                <a:defRPr/>
              </a:pPr>
              <a:t>06/10/66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fld id="{88AF2894-79CE-4E38-8D2F-423EC37207B8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8033729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2DD3D711-DAA0-44BD-AE37-293A64A710CA}" type="datetimeFigureOut">
              <a:rPr lang="th-TH"/>
              <a:pPr>
                <a:defRPr/>
              </a:pPr>
              <a:t>06/10/66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fld id="{5C2105D8-FD13-4E30-9871-AE41EA957257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3574146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E8C783EF-A23A-4322-9CBF-9447952AFDE6}" type="datetimeFigureOut">
              <a:rPr lang="th-TH"/>
              <a:pPr>
                <a:defRPr/>
              </a:pPr>
              <a:t>06/10/66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fld id="{D5FCF842-E0B6-43E0-9778-DA46D8F83772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5428563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B7979A78-FAB6-4C55-9106-0297E72DFEA8}" type="datetimeFigureOut">
              <a:rPr lang="th-TH"/>
              <a:pPr>
                <a:defRPr/>
              </a:pPr>
              <a:t>06/10/66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fld id="{92F4BB9C-FAEC-49B0-90BB-76FCE71CCA65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3321035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F9078ECF-DE1E-4CA9-A108-693031186F8E}" type="datetimeFigureOut">
              <a:rPr lang="th-TH"/>
              <a:pPr>
                <a:defRPr/>
              </a:pPr>
              <a:t>06/10/66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ngsana New" panose="02020603050405020304" pitchFamily="18" charset="-34"/>
              </a:defRPr>
            </a:lvl1pPr>
          </a:lstStyle>
          <a:p>
            <a:fld id="{E91214F6-1A3A-4ECA-A223-04151CE9F947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2625196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11"/>
          <p:cNvGraphicFramePr>
            <a:graphicFrameLocks noChangeAspect="1"/>
          </p:cNvGraphicFramePr>
          <p:nvPr userDrawn="1"/>
        </p:nvGraphicFramePr>
        <p:xfrm>
          <a:off x="0" y="2087563"/>
          <a:ext cx="12192000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Image" r:id="rId3" imgW="10158730" imgH="2463492" progId="">
                  <p:embed/>
                </p:oleObj>
              </mc:Choice>
              <mc:Fallback>
                <p:oleObj name="Image" r:id="rId3" imgW="10158730" imgH="246349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87563"/>
                        <a:ext cx="12192000" cy="219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3"/>
          <p:cNvSpPr>
            <a:spLocks noChangeArrowheads="1"/>
          </p:cNvSpPr>
          <p:nvPr/>
        </p:nvSpPr>
        <p:spPr bwMode="gray">
          <a:xfrm>
            <a:off x="12701" y="4365626"/>
            <a:ext cx="12179300" cy="2492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1D528D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35"/>
          <p:cNvSpPr>
            <a:spLocks noChangeArrowheads="1"/>
          </p:cNvSpPr>
          <p:nvPr/>
        </p:nvSpPr>
        <p:spPr bwMode="ltGray">
          <a:xfrm>
            <a:off x="6351" y="1"/>
            <a:ext cx="12192000" cy="20605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>
              <a:solidFill>
                <a:srgbClr val="1D528D"/>
              </a:solidFill>
              <a:latin typeface="Times New Roman" pitchFamily="18" charset="0"/>
              <a:cs typeface="Angsana New" panose="02020603050405020304" pitchFamily="18" charset="-34"/>
            </a:endParaRP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white">
          <a:xfrm>
            <a:off x="527051" y="333375"/>
            <a:ext cx="163194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400" b="1">
                <a:solidFill>
                  <a:srgbClr val="FFFFFF"/>
                </a:solidFill>
                <a:latin typeface="Verdana" pitchFamily="34" charset="0"/>
                <a:ea typeface="Gulim" pitchFamily="34" charset="-127"/>
              </a:rPr>
              <a:t>LOGO</a:t>
            </a:r>
          </a:p>
        </p:txBody>
      </p:sp>
      <p:sp>
        <p:nvSpPr>
          <p:cNvPr id="8" name="Rectangle 34"/>
          <p:cNvSpPr>
            <a:spLocks noChangeArrowheads="1"/>
          </p:cNvSpPr>
          <p:nvPr/>
        </p:nvSpPr>
        <p:spPr bwMode="gray">
          <a:xfrm>
            <a:off x="14818" y="4308475"/>
            <a:ext cx="12177183" cy="128588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>
              <a:solidFill>
                <a:srgbClr val="1D528D"/>
              </a:solidFill>
              <a:latin typeface="Times New Roman" pitchFamily="18" charset="0"/>
              <a:cs typeface="Angsana New" panose="02020603050405020304" pitchFamily="18" charset="-34"/>
            </a:endParaRPr>
          </a:p>
        </p:txBody>
      </p:sp>
      <p:pic>
        <p:nvPicPr>
          <p:cNvPr id="9" name="Picture 409" descr="figure02_b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1" y="4724400"/>
            <a:ext cx="2159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503085" y="5300664"/>
            <a:ext cx="5846233" cy="433387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 i="1">
                <a:solidFill>
                  <a:schemeClr val="tx2"/>
                </a:solidFill>
              </a:defRPr>
            </a:lvl1pPr>
          </a:lstStyle>
          <a:p>
            <a:r>
              <a:rPr lang="th-TH" altLang="ko-KR"/>
              <a:t>คลิกเพื่อแก้ไขลักษณะชื่อเรื่องรองต้นแบบ</a:t>
            </a:r>
            <a:endParaRPr lang="en-US" altLang="ko-KR"/>
          </a:p>
        </p:txBody>
      </p: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4464051" y="2276476"/>
            <a:ext cx="7200900" cy="1800225"/>
          </a:xfrm>
        </p:spPr>
        <p:txBody>
          <a:bodyPr/>
          <a:lstStyle>
            <a:lvl1pPr>
              <a:defRPr sz="4400" b="0"/>
            </a:lvl1pPr>
          </a:lstStyle>
          <a:p>
            <a:r>
              <a:rPr lang="th-TH" altLang="ko-KR"/>
              <a:t>คลิกเพื่อแก้ไขลักษณะชื่อเรื่องต้นแบบ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73316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E7AE0-39DE-4405-A28A-5E77EAE7B049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5318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A698E-940B-4405-984B-0F0681509DCE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468008645"/>
      </p:ext>
    </p:extLst>
  </p:cSld>
  <p:clrMapOvr>
    <a:masterClrMapping/>
  </p:clrMapOvr>
  <p:transition spd="med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F7B46-7959-4CF1-9583-9FA744A08F6C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53088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09600" y="1628776"/>
            <a:ext cx="5384800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197600" y="1628776"/>
            <a:ext cx="5384800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8B3FA-580D-47D2-AD10-8EF66985E652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28561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2BDF2A-EAB3-4D7F-8609-0F02200A367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231567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D4CDC-C0EB-49A2-8481-886A8F47DA6C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442638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67F93-2A11-4F24-A055-7B0709565CCE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451520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50DB7-6356-4AD8-BC03-4AB6EE32CB8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60450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/>
              <a:t>คลิกไอคอนเพื่อเพิ่มรูปภาพ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D1E0A-619B-4B95-B03C-2E1BEF18B474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698483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C495C-43EF-4AC7-B90D-84EF2B402CE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22887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9044518" y="349250"/>
            <a:ext cx="2810933" cy="597535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349250"/>
            <a:ext cx="8231717" cy="597535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CCDCF-4096-4D80-90D7-AFA23B2A899A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08037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90651" y="349251"/>
            <a:ext cx="10464800" cy="792163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609600" y="1628776"/>
            <a:ext cx="10972800" cy="4695825"/>
          </a:xfrm>
        </p:spPr>
        <p:txBody>
          <a:bodyPr/>
          <a:lstStyle/>
          <a:p>
            <a:pPr lvl="0"/>
            <a:r>
              <a:rPr lang="th-TH" noProof="0"/>
              <a:t>คลิกไอคอนเพื่อเพิ่มตาราง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84EAE4-20A3-4A54-B5E2-BC825FF1D7EE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5857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32962-D774-4B9B-A03E-4F743CE802FA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700585926"/>
      </p:ext>
    </p:extLst>
  </p:cSld>
  <p:clrMapOvr>
    <a:masterClrMapping/>
  </p:clrMapOvr>
  <p:transition spd="med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ชื่อเรื่องและแผนภูม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90651" y="349251"/>
            <a:ext cx="10464800" cy="792163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แผนภูมิ 2"/>
          <p:cNvSpPr>
            <a:spLocks noGrp="1"/>
          </p:cNvSpPr>
          <p:nvPr>
            <p:ph type="chart" idx="1"/>
          </p:nvPr>
        </p:nvSpPr>
        <p:spPr>
          <a:xfrm>
            <a:off x="609600" y="1628776"/>
            <a:ext cx="10972800" cy="4695825"/>
          </a:xfrm>
        </p:spPr>
        <p:txBody>
          <a:bodyPr/>
          <a:lstStyle/>
          <a:p>
            <a:pPr lvl="0"/>
            <a:r>
              <a:rPr lang="th-TH" noProof="0"/>
              <a:t>คลิกไอคอนเพื่อเพิ่มแผนภูมิ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2FDB2-F58B-4801-A9AD-CEF9BE16E07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2022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7CC7C-3148-44F6-AFEC-2200997C7FE3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994773306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017C2-376F-42E3-A1C4-400C69E806C4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104106182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dirty="0"/>
              <a:t>คลิกไอคอนเพื่อเพิ่มรูปภาพ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5A384-84EA-4222-BF98-CCE76EF647D3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147777625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9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คลิกเพื่อแก้ไขลักษณะชื่อเรื่องต้นแบบ</a:t>
            </a:r>
            <a:endParaRPr lang="en-US" altLang="th-TH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09600"/>
            <a:ext cx="12192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/>
              <a:t>ระดับที่สอง</a:t>
            </a:r>
          </a:p>
          <a:p>
            <a:pPr lvl="2"/>
            <a:r>
              <a:rPr lang="th-TH" altLang="th-TH"/>
              <a:t>ระดับที่สาม</a:t>
            </a:r>
          </a:p>
          <a:p>
            <a:pPr lvl="3"/>
            <a:r>
              <a:rPr lang="th-TH" altLang="th-TH"/>
              <a:t>ระดับที่สี่</a:t>
            </a:r>
          </a:p>
          <a:p>
            <a:pPr lvl="4"/>
            <a:r>
              <a:rPr lang="th-TH" altLang="th-TH"/>
              <a:t>ระดับที่ห้า</a:t>
            </a:r>
            <a:endParaRPr lang="en-US" altLang="th-TH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844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89726"/>
            <a:ext cx="38608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689726"/>
            <a:ext cx="28448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FFFFFF"/>
                </a:solidFill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63F125-0F74-407F-9376-1D10208792C1}" type="slidenum">
              <a:rPr lang="en-US" altLang="th-TH"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h-TH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3241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200000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200000"/>
        <a:defRPr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4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400" b="1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bg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title style</a:t>
            </a:r>
            <a:endParaRPr lang="th-TH" altLang="th-TH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text styles</a:t>
            </a:r>
          </a:p>
          <a:p>
            <a:pPr lvl="1"/>
            <a:r>
              <a:rPr lang="en-US" altLang="th-TH"/>
              <a:t>Second level</a:t>
            </a:r>
          </a:p>
          <a:p>
            <a:pPr lvl="2"/>
            <a:r>
              <a:rPr lang="en-US" altLang="th-TH"/>
              <a:t>Third level</a:t>
            </a:r>
          </a:p>
          <a:p>
            <a:pPr lvl="3"/>
            <a:r>
              <a:rPr lang="en-US" altLang="th-TH"/>
              <a:t>Fourth level</a:t>
            </a:r>
          </a:p>
          <a:p>
            <a:pPr lvl="4"/>
            <a:r>
              <a:rPr lang="en-US" altLang="th-TH"/>
              <a:t>Fifth level</a:t>
            </a:r>
            <a:endParaRPr lang="th-TH" alt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98A17E-B30D-488F-B349-46C4D33F8992}" type="slidenum">
              <a:rPr lang="th-TH" altLang="th-TH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h-TH" altLang="th-TH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14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รูปแบบอิสระ 12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dirty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  <p:sp>
        <p:nvSpPr>
          <p:cNvPr id="1027" name="รูปแบบอิสระ 11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h-TH" sz="280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4" name="สามเหลี่ยมมุมฉาก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33" name="ตัวยึดข้อความ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/>
              <a:t>ระดับที่สอง</a:t>
            </a:r>
          </a:p>
          <a:p>
            <a:pPr lvl="2"/>
            <a:r>
              <a:rPr lang="th-TH" altLang="th-TH"/>
              <a:t>ระดับที่สาม</a:t>
            </a:r>
          </a:p>
          <a:p>
            <a:pPr lvl="3"/>
            <a:r>
              <a:rPr lang="th-TH" altLang="th-TH"/>
              <a:t>ระดับที่สี่</a:t>
            </a:r>
          </a:p>
          <a:p>
            <a:pPr lvl="4"/>
            <a:r>
              <a:rPr lang="th-TH" altLang="th-TH"/>
              <a:t>ระดับที่ห้า</a:t>
            </a:r>
            <a:endParaRPr lang="en-US" altLang="th-TH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7316830-479E-459A-89C1-CDFCEDA39913}" type="datetimeFigureOut">
              <a:rPr lang="th-TH">
                <a:solidFill>
                  <a:prstClr val="black"/>
                </a:solidFill>
              </a:rPr>
              <a:pPr>
                <a:defRPr/>
              </a:pPr>
              <a:t>06/10/66</a:t>
            </a:fld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anose="020B0602030504020204" pitchFamily="34" charset="0"/>
                <a:cs typeface="Cordia New" panose="020B0304020202020204" pitchFamily="34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3AB6E9-E8DA-4386-AF3F-25385DC71765}" type="slidenum">
              <a:rPr lang="th-TH" altLang="th-TH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h-TH" alt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1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title style</a:t>
            </a:r>
            <a:endParaRPr lang="th-TH" altLang="th-TH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text styles</a:t>
            </a:r>
          </a:p>
          <a:p>
            <a:pPr lvl="1"/>
            <a:r>
              <a:rPr lang="en-US" altLang="th-TH"/>
              <a:t>Second level</a:t>
            </a:r>
          </a:p>
          <a:p>
            <a:pPr lvl="2"/>
            <a:r>
              <a:rPr lang="en-US" altLang="th-TH"/>
              <a:t>Third level</a:t>
            </a:r>
          </a:p>
          <a:p>
            <a:pPr lvl="3"/>
            <a:r>
              <a:rPr lang="en-US" altLang="th-TH"/>
              <a:t>Fourth level</a:t>
            </a:r>
          </a:p>
          <a:p>
            <a:pPr lvl="4"/>
            <a:r>
              <a:rPr lang="en-US" altLang="th-TH"/>
              <a:t>Fifth level</a:t>
            </a:r>
            <a:endParaRPr lang="th-TH" alt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defRPr>
            </a:lvl1pPr>
          </a:lstStyle>
          <a:p>
            <a:pPr>
              <a:defRPr/>
            </a:pPr>
            <a:fld id="{A41A26BE-E5B5-4369-84FF-BA9028AC2648}" type="datetimeFigureOut">
              <a:rPr lang="th-TH"/>
              <a:pPr>
                <a:defRPr/>
              </a:pPr>
              <a:t>06/10/66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98E4A7-0A81-4B78-8A23-2FE0785CC99B}" type="slidenum">
              <a:rPr lang="th-TH" altLang="th-TH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1562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9"/>
          <p:cNvGraphicFramePr>
            <a:graphicFrameLocks noChangeAspect="1"/>
          </p:cNvGraphicFramePr>
          <p:nvPr/>
        </p:nvGraphicFramePr>
        <p:xfrm>
          <a:off x="0" y="268289"/>
          <a:ext cx="12192000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Image" r:id="rId16" imgW="10158730" imgH="1079365" progId="">
                  <p:embed/>
                </p:oleObj>
              </mc:Choice>
              <mc:Fallback>
                <p:oleObj name="Image" r:id="rId16" imgW="10158730" imgH="10793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9396"/>
                      <a:stretch>
                        <a:fillRect/>
                      </a:stretch>
                    </p:blipFill>
                    <p:spPr bwMode="auto">
                      <a:xfrm>
                        <a:off x="0" y="268289"/>
                        <a:ext cx="12192000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66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21" name="Rectangle 33"/>
          <p:cNvSpPr>
            <a:spLocks noChangeArrowheads="1"/>
          </p:cNvSpPr>
          <p:nvPr/>
        </p:nvSpPr>
        <p:spPr bwMode="gray">
          <a:xfrm>
            <a:off x="0" y="0"/>
            <a:ext cx="12192000" cy="241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>
              <a:solidFill>
                <a:srgbClr val="1D528D"/>
              </a:solidFill>
              <a:latin typeface="Times New Roman" pitchFamily="18" charset="0"/>
              <a:cs typeface="Angsana New" panose="02020603050405020304" pitchFamily="18" charset="-34"/>
            </a:endParaRPr>
          </a:p>
        </p:txBody>
      </p:sp>
      <p:sp>
        <p:nvSpPr>
          <p:cNvPr id="12323" name="Rectangle 35"/>
          <p:cNvSpPr>
            <a:spLocks noChangeArrowheads="1"/>
          </p:cNvSpPr>
          <p:nvPr/>
        </p:nvSpPr>
        <p:spPr bwMode="gray">
          <a:xfrm>
            <a:off x="12701" y="1246189"/>
            <a:ext cx="12179300" cy="160337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>
              <a:solidFill>
                <a:srgbClr val="1D528D"/>
              </a:solidFill>
              <a:latin typeface="Times New Roman" pitchFamily="18" charset="0"/>
              <a:cs typeface="Angsana New" panose="02020603050405020304" pitchFamily="18" charset="-34"/>
            </a:endParaRPr>
          </a:p>
        </p:txBody>
      </p:sp>
      <p:sp>
        <p:nvSpPr>
          <p:cNvPr id="1029" name="Rectangle 21"/>
          <p:cNvSpPr>
            <a:spLocks noGrp="1" noChangeArrowheads="1"/>
          </p:cNvSpPr>
          <p:nvPr>
            <p:ph type="title"/>
          </p:nvPr>
        </p:nvSpPr>
        <p:spPr bwMode="gray">
          <a:xfrm>
            <a:off x="1390651" y="349251"/>
            <a:ext cx="104648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ko-KR"/>
              <a:t>คลิกเพื่อแก้ไขลักษณะชื่อเรื่องต้นแบบ</a:t>
            </a:r>
            <a:endParaRPr lang="en-US" altLang="ko-KR"/>
          </a:p>
        </p:txBody>
      </p:sp>
      <p:sp>
        <p:nvSpPr>
          <p:cNvPr id="103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28776"/>
            <a:ext cx="109728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ko-KR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ko-KR"/>
              <a:t>ระดับที่สอง</a:t>
            </a:r>
          </a:p>
          <a:p>
            <a:pPr lvl="2"/>
            <a:r>
              <a:rPr lang="th-TH" altLang="ko-KR"/>
              <a:t>ระดับที่สาม</a:t>
            </a:r>
          </a:p>
          <a:p>
            <a:pPr lvl="3"/>
            <a:r>
              <a:rPr lang="th-TH" altLang="ko-KR"/>
              <a:t>ระดับที่สี่</a:t>
            </a:r>
          </a:p>
          <a:p>
            <a:pPr lvl="4"/>
            <a:r>
              <a:rPr lang="th-TH" altLang="ko-KR"/>
              <a:t>ระดับที่ห้า</a:t>
            </a:r>
            <a:endParaRPr lang="en-US" altLang="ko-KR"/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496300" y="0"/>
            <a:ext cx="3352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FFFFFF"/>
                </a:solidFill>
                <a:latin typeface="+mn-lt"/>
                <a:ea typeface="Gulim" pitchFamily="34" charset="-127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24800" y="6477000"/>
            <a:ext cx="386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1D528D"/>
                </a:solidFill>
                <a:latin typeface="+mn-lt"/>
                <a:ea typeface="Gulim" pitchFamily="34" charset="-127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68800" y="6477000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1D528D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33D4D3-E7FE-4537-9107-C487C5636613}" type="slidenum">
              <a:rPr lang="ko-KR" altLang="en-US"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ko-KR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301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3947944" y="4526440"/>
            <a:ext cx="4166140" cy="5748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ibl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3200"/>
              </a:lnSpc>
              <a:defRPr/>
            </a:pPr>
            <a:r>
              <a:rPr lang="en-US" sz="3600" b="1" kern="10" spc="50" dirty="0" err="1">
                <a:ln w="11430">
                  <a:noFill/>
                </a:ln>
                <a:gradFill flip="none" rotWithShape="1">
                  <a:gsLst>
                    <a:gs pos="5700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DSN Single" pitchFamily="2" charset="-34"/>
                <a:ea typeface="Arial Unicode MS" pitchFamily="34" charset="-128"/>
                <a:cs typeface="DSN Single" pitchFamily="2" charset="-34"/>
              </a:rPr>
              <a:t>Pattani</a:t>
            </a:r>
            <a:r>
              <a:rPr lang="en-US" sz="3600" b="1" kern="10" spc="50" dirty="0">
                <a:ln w="11430">
                  <a:noFill/>
                </a:ln>
                <a:gradFill flip="none" rotWithShape="1">
                  <a:gsLst>
                    <a:gs pos="5700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DSN Single" pitchFamily="2" charset="-34"/>
                <a:ea typeface="Arial Unicode MS" pitchFamily="34" charset="-128"/>
                <a:cs typeface="DSN Single" pitchFamily="2" charset="-34"/>
              </a:rPr>
              <a:t>  Customs House</a:t>
            </a:r>
            <a:endParaRPr lang="th-TH" sz="3600" b="1" kern="10" spc="50" dirty="0">
              <a:ln w="11430">
                <a:noFill/>
              </a:ln>
              <a:gradFill flip="none" rotWithShape="1">
                <a:gsLst>
                  <a:gs pos="5700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DSN Single" pitchFamily="2" charset="-34"/>
              <a:ea typeface="Arial Unicode MS" pitchFamily="34" charset="-128"/>
              <a:cs typeface="DSN Single" pitchFamily="2" charset="-34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785846" y="2984718"/>
            <a:ext cx="83259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 algn="ctr" eaLnBrk="1" hangingPunct="1">
              <a:defRPr/>
            </a:pPr>
            <a:r>
              <a:rPr lang="th-TH" sz="6600" b="1" kern="0" dirty="0">
                <a:ln w="3175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AdiRek" pitchFamily="2" charset="-34"/>
                <a:cs typeface="DSN AdiRek" pitchFamily="2" charset="-34"/>
              </a:rPr>
              <a:t>โครงสร้างและอัตรากำลัง</a:t>
            </a:r>
            <a:endParaRPr lang="en-US" sz="6600" b="1" kern="0" dirty="0">
              <a:ln w="3175">
                <a:solidFill>
                  <a:schemeClr val="bg1"/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N AdiRek" pitchFamily="2" charset="-34"/>
              <a:cs typeface="DSN AdiRek" pitchFamily="2" charset="-34"/>
            </a:endParaRPr>
          </a:p>
        </p:txBody>
      </p:sp>
      <p:grpSp>
        <p:nvGrpSpPr>
          <p:cNvPr id="10" name="กลุ่ม 15"/>
          <p:cNvGrpSpPr>
            <a:grpSpLocks/>
          </p:cNvGrpSpPr>
          <p:nvPr/>
        </p:nvGrpSpPr>
        <p:grpSpPr bwMode="auto">
          <a:xfrm>
            <a:off x="4873337" y="1589811"/>
            <a:ext cx="2192482" cy="2306787"/>
            <a:chOff x="855204" y="285728"/>
            <a:chExt cx="1116000" cy="1109302"/>
          </a:xfrm>
        </p:grpSpPr>
        <p:pic>
          <p:nvPicPr>
            <p:cNvPr id="11" name="_effect" descr="C:\Users\marc.h\Desktop\Schatten-TES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204" y="1142984"/>
              <a:ext cx="1116000" cy="25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Ellipse 40"/>
            <p:cNvSpPr/>
            <p:nvPr/>
          </p:nvSpPr>
          <p:spPr bwMode="auto">
            <a:xfrm>
              <a:off x="1000100" y="285728"/>
              <a:ext cx="878175" cy="864000"/>
            </a:xfrm>
            <a:prstGeom prst="ellipse">
              <a:avLst/>
            </a:prstGeom>
            <a:blipFill dpi="0" rotWithShape="1">
              <a:blip r:embed="rId3" cstate="email"/>
              <a:srcRect/>
              <a:stretch>
                <a:fillRect l="-1000" t="-1000" r="-1000" b="-1000"/>
              </a:stretch>
            </a:blipFill>
            <a:ln w="127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prstClr val="black"/>
                </a:solidFill>
                <a:cs typeface="Angsana New" panose="02020603050405020304" pitchFamily="18" charset="-34"/>
              </a:endParaRPr>
            </a:p>
          </p:txBody>
        </p:sp>
      </p:grpSp>
      <p:pic>
        <p:nvPicPr>
          <p:cNvPr id="13" name="Picture 20" descr="logo00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9831" y="1821325"/>
            <a:ext cx="762367" cy="1260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6249018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35090" y="142874"/>
            <a:ext cx="7848600" cy="881063"/>
          </a:xfrm>
        </p:spPr>
        <p:txBody>
          <a:bodyPr/>
          <a:lstStyle/>
          <a:p>
            <a:r>
              <a:rPr lang="th-TH" altLang="ko-KR" sz="2500">
                <a:solidFill>
                  <a:srgbClr val="000099"/>
                </a:solidFill>
                <a:latin typeface="TH SarabunPSK" panose="020B0500040200020003" pitchFamily="34" charset="-34"/>
                <a:ea typeface="Gulim" panose="020B0600000101010101" pitchFamily="34" charset="-127"/>
                <a:cs typeface="TH SarabunPSK" panose="020B0500040200020003" pitchFamily="34" charset="-34"/>
              </a:rPr>
              <a:t>การจัดโครงสร้างการแบ่งงานภายในของส่วนราชการ กรมศุลกากร</a:t>
            </a:r>
            <a:endParaRPr lang="ko-KR" altLang="en-US" sz="2500">
              <a:solidFill>
                <a:srgbClr val="000099"/>
              </a:solidFill>
              <a:latin typeface="TH SarabunPSK" panose="020B0500040200020003" pitchFamily="34" charset="-34"/>
              <a:ea typeface="Gulim" panose="020B0600000101010101" pitchFamily="34" charset="-127"/>
              <a:cs typeface="TH SarabunPSK" panose="020B0500040200020003" pitchFamily="34" charset="-34"/>
            </a:endParaRPr>
          </a:p>
        </p:txBody>
      </p:sp>
      <p:sp>
        <p:nvSpPr>
          <p:cNvPr id="48131" name="Text Box 161"/>
          <p:cNvSpPr txBox="1">
            <a:spLocks noChangeArrowheads="1"/>
          </p:cNvSpPr>
          <p:nvPr/>
        </p:nvSpPr>
        <p:spPr bwMode="auto">
          <a:xfrm>
            <a:off x="1666875" y="4071939"/>
            <a:ext cx="2571750" cy="2643187"/>
          </a:xfrm>
          <a:prstGeom prst="rect">
            <a:avLst/>
          </a:prstGeom>
          <a:noFill/>
          <a:ln w="9525">
            <a:solidFill>
              <a:srgbClr val="00B0F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tabLst>
                <a:tab pos="984250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tabLst>
                <a:tab pos="984250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tabLst>
                <a:tab pos="984250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tabLst>
                <a:tab pos="984250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tabLst>
                <a:tab pos="984250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84250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84250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84250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84250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en-US" sz="1400" u="sng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จำนวนอัตราลูกจ้าง/พนักงานราชการ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en-US" sz="1400" u="sng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ในด่าน</a:t>
            </a:r>
            <a:r>
              <a:rPr lang="th-TH" altLang="en-US" sz="1400" u="sng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ฯปัต</a:t>
            </a:r>
            <a:r>
              <a:rPr lang="th-TH" altLang="en-US" sz="1400" u="sng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ตานี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altLang="en-US" sz="14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พนักงานราชการ  - 2 อัตรา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en-US" sz="14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พนักงานประจำสำนักงาน 	- 1 อัตรา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th-TH" altLang="en-US" sz="14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นิติกร 		 -1 อัตรา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altLang="en-US" sz="14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ลูกจ้างประจำ      - 1 อัตรา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en-US" sz="14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นายท้ายเรือกลชายทะเล 	- 1 อัตรา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altLang="en-US" sz="14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ลูกจ้างชั่วคราว    	- 1 อัตรา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en-US" sz="14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เจ้าหน้าที่ธุรการ		- 1 อัตรา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h-TH" altLang="en-US" sz="140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8132" name="กลุ่ม 29"/>
          <p:cNvGrpSpPr>
            <a:grpSpLocks/>
          </p:cNvGrpSpPr>
          <p:nvPr/>
        </p:nvGrpSpPr>
        <p:grpSpPr bwMode="auto">
          <a:xfrm>
            <a:off x="3143251" y="1428750"/>
            <a:ext cx="6913563" cy="4737100"/>
            <a:chOff x="1635776" y="571484"/>
            <a:chExt cx="7322943" cy="4737358"/>
          </a:xfrm>
        </p:grpSpPr>
        <p:grpSp>
          <p:nvGrpSpPr>
            <p:cNvPr id="48138" name="กลุ่ม 29"/>
            <p:cNvGrpSpPr>
              <a:grpSpLocks/>
            </p:cNvGrpSpPr>
            <p:nvPr/>
          </p:nvGrpSpPr>
          <p:grpSpPr bwMode="auto">
            <a:xfrm>
              <a:off x="1635776" y="571484"/>
              <a:ext cx="7222502" cy="2718907"/>
              <a:chOff x="1618284" y="571484"/>
              <a:chExt cx="7222502" cy="2718907"/>
            </a:xfrm>
          </p:grpSpPr>
          <p:grpSp>
            <p:nvGrpSpPr>
              <p:cNvPr id="48141" name="Group 156"/>
              <p:cNvGrpSpPr>
                <a:grpSpLocks/>
              </p:cNvGrpSpPr>
              <p:nvPr/>
            </p:nvGrpSpPr>
            <p:grpSpPr bwMode="auto">
              <a:xfrm>
                <a:off x="4268756" y="571484"/>
                <a:ext cx="2224121" cy="712810"/>
                <a:chOff x="1130882" y="1430926"/>
                <a:chExt cx="1226560" cy="997948"/>
              </a:xfrm>
            </p:grpSpPr>
            <p:sp>
              <p:nvSpPr>
                <p:cNvPr id="23" name="Rectangle 157"/>
                <p:cNvSpPr>
                  <a:spLocks noChangeArrowheads="1"/>
                </p:cNvSpPr>
                <p:nvPr/>
              </p:nvSpPr>
              <p:spPr bwMode="auto">
                <a:xfrm>
                  <a:off x="1131575" y="1430926"/>
                  <a:ext cx="949572" cy="497874"/>
                </a:xfrm>
                <a:prstGeom prst="rect">
                  <a:avLst/>
                </a:prstGeom>
                <a:noFill/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>
                    <a:defRPr/>
                  </a:pPr>
                  <a:r>
                    <a:rPr lang="th-TH" sz="1800" b="1" kern="0">
                      <a:solidFill>
                        <a:srgbClr val="000000"/>
                      </a:solidFill>
                      <a:latin typeface="TH SarabunPSK" pitchFamily="34" charset="-34"/>
                      <a:cs typeface="TH SarabunPSK" pitchFamily="34" charset="-34"/>
                    </a:rPr>
                    <a:t>ด่านฯ ปัตตานี</a:t>
                  </a:r>
                  <a:endParaRPr lang="th-TH" sz="1800" kern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24" name="Rectangle 158"/>
                <p:cNvSpPr>
                  <a:spLocks noChangeArrowheads="1"/>
                </p:cNvSpPr>
                <p:nvPr/>
              </p:nvSpPr>
              <p:spPr bwMode="auto">
                <a:xfrm>
                  <a:off x="2080220" y="1430926"/>
                  <a:ext cx="277268" cy="497874"/>
                </a:xfrm>
                <a:prstGeom prst="rect">
                  <a:avLst/>
                </a:prstGeom>
                <a:noFill/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>
                    <a:defRPr/>
                  </a:pPr>
                  <a:r>
                    <a:rPr lang="en-US" sz="1800" b="1" kern="0" dirty="0">
                      <a:solidFill>
                        <a:srgbClr val="000000"/>
                      </a:solidFill>
                      <a:latin typeface="TH SarabunPSK" pitchFamily="34" charset="-34"/>
                      <a:cs typeface="TH SarabunPSK" pitchFamily="34" charset="-34"/>
                    </a:rPr>
                    <a:t>18</a:t>
                  </a:r>
                  <a:endParaRPr lang="th-TH" sz="1800" b="1" kern="0" dirty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25" name="Rectangle 157"/>
                <p:cNvSpPr>
                  <a:spLocks noChangeArrowheads="1"/>
                </p:cNvSpPr>
                <p:nvPr/>
              </p:nvSpPr>
              <p:spPr bwMode="auto">
                <a:xfrm>
                  <a:off x="1130648" y="1931024"/>
                  <a:ext cx="1226840" cy="497874"/>
                </a:xfrm>
                <a:prstGeom prst="rect">
                  <a:avLst/>
                </a:prstGeom>
                <a:noFill/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>
                    <a:defRPr/>
                  </a:pPr>
                  <a:r>
                    <a:rPr lang="th-TH" sz="1800" b="1" kern="0" dirty="0">
                      <a:solidFill>
                        <a:srgbClr val="000000"/>
                      </a:solidFill>
                      <a:latin typeface="TH SarabunPSK" pitchFamily="34" charset="-34"/>
                      <a:cs typeface="TH SarabunPSK" pitchFamily="34" charset="-34"/>
                    </a:rPr>
                    <a:t>ผู้อำนวยการ </a:t>
                  </a:r>
                  <a:r>
                    <a:rPr lang="en-US" sz="1800" b="1" kern="0" dirty="0">
                      <a:solidFill>
                        <a:srgbClr val="000000"/>
                      </a:solidFill>
                      <a:latin typeface="TH SarabunPSK" pitchFamily="34" charset="-34"/>
                      <a:cs typeface="TH SarabunPSK" pitchFamily="34" charset="-34"/>
                    </a:rPr>
                    <a:t>(</a:t>
                  </a:r>
                  <a:r>
                    <a:rPr lang="th-TH" sz="1800" b="1" kern="0" dirty="0">
                      <a:solidFill>
                        <a:srgbClr val="000000"/>
                      </a:solidFill>
                      <a:latin typeface="TH SarabunPSK" pitchFamily="34" charset="-34"/>
                      <a:cs typeface="TH SarabunPSK" pitchFamily="34" charset="-34"/>
                    </a:rPr>
                    <a:t>สูง</a:t>
                  </a:r>
                  <a:r>
                    <a:rPr lang="en-US" sz="1800" b="1" kern="0" dirty="0">
                      <a:solidFill>
                        <a:srgbClr val="000000"/>
                      </a:solidFill>
                      <a:latin typeface="TH SarabunPSK" pitchFamily="34" charset="-34"/>
                      <a:cs typeface="TH SarabunPSK" pitchFamily="34" charset="-34"/>
                    </a:rPr>
                    <a:t>)</a:t>
                  </a:r>
                  <a:endParaRPr lang="th-TH" sz="1800" b="1" kern="0" dirty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</p:grpSp>
          <p:grpSp>
            <p:nvGrpSpPr>
              <p:cNvPr id="48142" name="กลุ่ม 20"/>
              <p:cNvGrpSpPr>
                <a:grpSpLocks/>
              </p:cNvGrpSpPr>
              <p:nvPr/>
            </p:nvGrpSpPr>
            <p:grpSpPr bwMode="auto">
              <a:xfrm>
                <a:off x="4263306" y="1928813"/>
                <a:ext cx="2071689" cy="369887"/>
                <a:chOff x="3352072" y="2286000"/>
                <a:chExt cx="2071699" cy="369888"/>
              </a:xfrm>
            </p:grpSpPr>
            <p:sp>
              <p:nvSpPr>
                <p:cNvPr id="21" name="สี่เหลี่ยมผืนผ้า 29"/>
                <p:cNvSpPr>
                  <a:spLocks noChangeArrowheads="1"/>
                </p:cNvSpPr>
                <p:nvPr/>
              </p:nvSpPr>
              <p:spPr bwMode="auto">
                <a:xfrm>
                  <a:off x="3352054" y="2286058"/>
                  <a:ext cx="1577257" cy="369908"/>
                </a:xfrm>
                <a:prstGeom prst="rect">
                  <a:avLst/>
                </a:prstGeom>
                <a:noFill/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1298" tIns="45649" rIns="91298" bIns="45649">
                  <a:spAutoFit/>
                </a:bodyPr>
                <a:lstStyle/>
                <a:p>
                  <a:pPr algn="ctr">
                    <a:defRPr/>
                  </a:pPr>
                  <a:r>
                    <a:rPr lang="th-TH" sz="1800" b="1" kern="0">
                      <a:solidFill>
                        <a:srgbClr val="000000"/>
                      </a:solidFill>
                      <a:latin typeface="TH SarabunPSK" pitchFamily="34" charset="-34"/>
                      <a:cs typeface="TH SarabunPSK" pitchFamily="34" charset="-34"/>
                    </a:rPr>
                    <a:t>ส่วนบริการศุลกากร</a:t>
                  </a:r>
                  <a:endParaRPr lang="th-TH" sz="1800" b="1" kern="0" baseline="5000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22" name="สี่เหลี่ยมผืนผ้า 30"/>
                <p:cNvSpPr>
                  <a:spLocks noChangeArrowheads="1"/>
                </p:cNvSpPr>
                <p:nvPr/>
              </p:nvSpPr>
              <p:spPr bwMode="auto">
                <a:xfrm>
                  <a:off x="4924266" y="2286058"/>
                  <a:ext cx="499409" cy="369908"/>
                </a:xfrm>
                <a:prstGeom prst="rect">
                  <a:avLst/>
                </a:prstGeom>
                <a:noFill/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1298" tIns="45649" rIns="91298" bIns="45649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800" b="1" kern="0" dirty="0">
                      <a:solidFill>
                        <a:srgbClr val="000000"/>
                      </a:solidFill>
                      <a:latin typeface="TH SarabunPSK" pitchFamily="34" charset="-34"/>
                      <a:cs typeface="TH SarabunPSK" pitchFamily="34" charset="-34"/>
                    </a:rPr>
                    <a:t>7</a:t>
                  </a:r>
                  <a:endParaRPr lang="th-TH" sz="1800" b="1" kern="0" dirty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</p:grpSp>
          <p:grpSp>
            <p:nvGrpSpPr>
              <p:cNvPr id="48143" name="กลุ่ม 21"/>
              <p:cNvGrpSpPr>
                <a:grpSpLocks/>
              </p:cNvGrpSpPr>
              <p:nvPr/>
            </p:nvGrpSpPr>
            <p:grpSpPr bwMode="auto">
              <a:xfrm>
                <a:off x="6486346" y="1928813"/>
                <a:ext cx="2354440" cy="369887"/>
                <a:chOff x="5575131" y="2286000"/>
                <a:chExt cx="2354432" cy="369888"/>
              </a:xfrm>
            </p:grpSpPr>
            <p:sp>
              <p:nvSpPr>
                <p:cNvPr id="19" name="สี่เหลี่ยมผืนผ้า 31"/>
                <p:cNvSpPr>
                  <a:spLocks noChangeArrowheads="1"/>
                </p:cNvSpPr>
                <p:nvPr/>
              </p:nvSpPr>
              <p:spPr bwMode="auto">
                <a:xfrm>
                  <a:off x="5575019" y="2286058"/>
                  <a:ext cx="1859735" cy="369908"/>
                </a:xfrm>
                <a:prstGeom prst="rect">
                  <a:avLst/>
                </a:prstGeom>
                <a:noFill/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1298" tIns="45649" rIns="91298" bIns="45649">
                  <a:spAutoFit/>
                </a:bodyPr>
                <a:lstStyle/>
                <a:p>
                  <a:pPr algn="ctr">
                    <a:defRPr/>
                  </a:pPr>
                  <a:r>
                    <a:rPr lang="th-TH" sz="1800" b="1" kern="0">
                      <a:solidFill>
                        <a:srgbClr val="000000"/>
                      </a:solidFill>
                      <a:latin typeface="TH SarabunPSK" pitchFamily="34" charset="-34"/>
                      <a:cs typeface="TH SarabunPSK" pitchFamily="34" charset="-34"/>
                    </a:rPr>
                    <a:t>ส่วนควบคุมทางศุลกากร</a:t>
                  </a:r>
                  <a:endParaRPr lang="th-TH" sz="1800" b="1" kern="0" baseline="5000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20" name="สี่เหลี่ยมผืนผ้า 32"/>
                <p:cNvSpPr>
                  <a:spLocks noChangeArrowheads="1"/>
                </p:cNvSpPr>
                <p:nvPr/>
              </p:nvSpPr>
              <p:spPr bwMode="auto">
                <a:xfrm>
                  <a:off x="7429709" y="2286058"/>
                  <a:ext cx="499405" cy="369908"/>
                </a:xfrm>
                <a:prstGeom prst="rect">
                  <a:avLst/>
                </a:prstGeom>
                <a:noFill/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1298" tIns="45649" rIns="91298" bIns="45649">
                  <a:spAutoFit/>
                </a:bodyPr>
                <a:lstStyle/>
                <a:p>
                  <a:pPr algn="ctr">
                    <a:defRPr/>
                  </a:pPr>
                  <a:r>
                    <a:rPr lang="th-TH" sz="1800" b="1" kern="0" dirty="0">
                      <a:solidFill>
                        <a:srgbClr val="000000"/>
                      </a:solidFill>
                      <a:latin typeface="TH SarabunPSK" pitchFamily="34" charset="-34"/>
                      <a:cs typeface="TH SarabunPSK" pitchFamily="34" charset="-34"/>
                    </a:rPr>
                    <a:t>7</a:t>
                  </a:r>
                </a:p>
              </p:txBody>
            </p:sp>
          </p:grpSp>
          <p:cxnSp>
            <p:nvCxnSpPr>
              <p:cNvPr id="48144" name="ตัวเชื่อมต่อตรง 33"/>
              <p:cNvCxnSpPr>
                <a:cxnSpLocks noChangeShapeType="1"/>
              </p:cNvCxnSpPr>
              <p:nvPr/>
            </p:nvCxnSpPr>
            <p:spPr bwMode="auto">
              <a:xfrm rot="5400000">
                <a:off x="4957365" y="1605917"/>
                <a:ext cx="643046" cy="0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145" name="ตัวเชื่อมต่อตรง 34"/>
              <p:cNvCxnSpPr>
                <a:cxnSpLocks noChangeShapeType="1"/>
              </p:cNvCxnSpPr>
              <p:nvPr/>
            </p:nvCxnSpPr>
            <p:spPr bwMode="auto">
              <a:xfrm>
                <a:off x="2705895" y="1640054"/>
                <a:ext cx="5071994" cy="1587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146" name="ตัวเชื่อมต่อตรง 35"/>
              <p:cNvCxnSpPr>
                <a:cxnSpLocks noChangeShapeType="1"/>
              </p:cNvCxnSpPr>
              <p:nvPr/>
            </p:nvCxnSpPr>
            <p:spPr bwMode="auto">
              <a:xfrm rot="5400000">
                <a:off x="2562995" y="1786129"/>
                <a:ext cx="285799" cy="0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147" name="ตัวเชื่อมต่อตรง 36"/>
              <p:cNvCxnSpPr>
                <a:cxnSpLocks noChangeShapeType="1"/>
              </p:cNvCxnSpPr>
              <p:nvPr/>
            </p:nvCxnSpPr>
            <p:spPr bwMode="auto">
              <a:xfrm rot="5400000">
                <a:off x="7635830" y="1783699"/>
                <a:ext cx="285799" cy="1681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48148" name="กลุ่ม 19"/>
              <p:cNvGrpSpPr>
                <a:grpSpLocks/>
              </p:cNvGrpSpPr>
              <p:nvPr/>
            </p:nvGrpSpPr>
            <p:grpSpPr bwMode="auto">
              <a:xfrm>
                <a:off x="1643063" y="1928802"/>
                <a:ext cx="2240606" cy="369899"/>
                <a:chOff x="731790" y="2285987"/>
                <a:chExt cx="2240660" cy="369202"/>
              </a:xfrm>
            </p:grpSpPr>
            <p:sp>
              <p:nvSpPr>
                <p:cNvPr id="17" name="สี่เหลี่ยมผืนผ้า 28"/>
                <p:cNvSpPr>
                  <a:spLocks noChangeArrowheads="1"/>
                </p:cNvSpPr>
                <p:nvPr/>
              </p:nvSpPr>
              <p:spPr bwMode="auto">
                <a:xfrm>
                  <a:off x="732234" y="2286056"/>
                  <a:ext cx="1740396" cy="369210"/>
                </a:xfrm>
                <a:prstGeom prst="rect">
                  <a:avLst/>
                </a:prstGeom>
                <a:noFill/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1298" tIns="45649" rIns="91298" bIns="45649">
                  <a:spAutoFit/>
                </a:bodyPr>
                <a:lstStyle/>
                <a:p>
                  <a:pPr algn="ctr">
                    <a:defRPr/>
                  </a:pPr>
                  <a:r>
                    <a:rPr lang="th-TH" sz="1800" b="1" kern="0">
                      <a:solidFill>
                        <a:srgbClr val="000000"/>
                      </a:solidFill>
                      <a:latin typeface="TH SarabunPSK" pitchFamily="34" charset="-34"/>
                      <a:cs typeface="TH SarabunPSK" pitchFamily="34" charset="-34"/>
                    </a:rPr>
                    <a:t>ฝ่ายบริหารงานทั่วไป</a:t>
                  </a:r>
                  <a:endParaRPr lang="th-TH" sz="1800" b="1" kern="0" baseline="5000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18" name="สี่เหลี่ยมผืนผ้า 37"/>
                <p:cNvSpPr>
                  <a:spLocks noChangeArrowheads="1"/>
                </p:cNvSpPr>
                <p:nvPr/>
              </p:nvSpPr>
              <p:spPr bwMode="auto">
                <a:xfrm>
                  <a:off x="2472630" y="2286056"/>
                  <a:ext cx="499419" cy="367626"/>
                </a:xfrm>
                <a:prstGeom prst="rect">
                  <a:avLst/>
                </a:prstGeom>
                <a:noFill/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1298" tIns="45649" rIns="91298" bIns="45649">
                  <a:spAutoFit/>
                </a:bodyPr>
                <a:lstStyle/>
                <a:p>
                  <a:pPr algn="ctr">
                    <a:defRPr/>
                  </a:pPr>
                  <a:r>
                    <a:rPr lang="th-TH" sz="1800" b="1" kern="0" dirty="0">
                      <a:solidFill>
                        <a:srgbClr val="000000"/>
                      </a:solidFill>
                      <a:latin typeface="TH SarabunPSK" pitchFamily="34" charset="-34"/>
                      <a:cs typeface="TH SarabunPSK" pitchFamily="34" charset="-34"/>
                    </a:rPr>
                    <a:t>3</a:t>
                  </a:r>
                </a:p>
              </p:txBody>
            </p:sp>
          </p:grpSp>
          <p:sp>
            <p:nvSpPr>
              <p:cNvPr id="16" name="สี่เหลี่ยมผืนผ้า 39"/>
              <p:cNvSpPr>
                <a:spLocks noChangeArrowheads="1"/>
              </p:cNvSpPr>
              <p:nvPr/>
            </p:nvSpPr>
            <p:spPr bwMode="auto">
              <a:xfrm>
                <a:off x="1618284" y="2644872"/>
                <a:ext cx="2291888" cy="646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298" tIns="45649" rIns="91298" bIns="45649">
                <a:spAutoFit/>
              </a:bodyPr>
              <a:lstStyle/>
              <a:p>
                <a:pPr>
                  <a:tabLst>
                    <a:tab pos="1162050" algn="l"/>
                  </a:tabLst>
                  <a:defRPr/>
                </a:pPr>
                <a:r>
                  <a:rPr lang="th-TH" sz="1800" kern="0" dirty="0" err="1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จพง</a:t>
                </a:r>
                <a:r>
                  <a:rPr lang="th-TH" sz="1800" kern="0" dirty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.ธุรการ (ปง./ชง.) 	-1</a:t>
                </a:r>
              </a:p>
              <a:p>
                <a:pPr>
                  <a:tabLst>
                    <a:tab pos="1162050" algn="l"/>
                  </a:tabLst>
                  <a:defRPr/>
                </a:pPr>
                <a:r>
                  <a:rPr lang="th-TH" sz="1800" kern="0" dirty="0" err="1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จพง</a:t>
                </a:r>
                <a:r>
                  <a:rPr lang="th-TH" sz="1800" kern="0" dirty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.การเงิน </a:t>
                </a:r>
                <a:r>
                  <a:rPr lang="en-US" sz="1800" kern="0" dirty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(</a:t>
                </a:r>
                <a:r>
                  <a:rPr lang="th-TH" sz="1800" kern="0" dirty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ปง</a:t>
                </a:r>
                <a:r>
                  <a:rPr lang="en-US" sz="1800" kern="0" dirty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./</a:t>
                </a:r>
                <a:r>
                  <a:rPr lang="th-TH" sz="1800" kern="0" dirty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ชง</a:t>
                </a:r>
                <a:r>
                  <a:rPr lang="en-US" sz="1800" kern="0" dirty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</a:rPr>
                  <a:t>.)	-2</a:t>
                </a:r>
                <a:endParaRPr lang="th-TH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sp>
          <p:nvSpPr>
            <p:cNvPr id="6" name="สี่เหลี่ยมผืนผ้า 19"/>
            <p:cNvSpPr>
              <a:spLocks noChangeArrowheads="1"/>
            </p:cNvSpPr>
            <p:nvPr/>
          </p:nvSpPr>
          <p:spPr bwMode="auto">
            <a:xfrm>
              <a:off x="4228653" y="2724251"/>
              <a:ext cx="2429771" cy="2308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298" tIns="45649" rIns="91298" bIns="45649">
              <a:spAutoFit/>
            </a:bodyPr>
            <a:lstStyle/>
            <a:p>
              <a:pPr>
                <a:tabLst>
                  <a:tab pos="1254125" algn="l"/>
                  <a:tab pos="1787525" algn="l"/>
                  <a:tab pos="2333625" algn="l"/>
                </a:tabLst>
                <a:defRPr/>
              </a:pPr>
              <a:r>
                <a:rPr lang="th-TH" sz="1800" b="1" u="sng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ฝ่ายบริการศุลกากรที่1</a:t>
              </a:r>
              <a:r>
                <a:rPr lang="th-TH" sz="1800" b="1" kern="0" baseline="3000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3</a:t>
              </a:r>
            </a:p>
            <a:p>
              <a:pPr>
                <a:tabLst>
                  <a:tab pos="1254125" algn="l"/>
                  <a:tab pos="1787525" algn="l"/>
                  <a:tab pos="2333625" algn="l"/>
                </a:tabLst>
                <a:defRPr/>
              </a:pPr>
              <a:r>
                <a:rPr lang="th-TH" sz="1800" kern="0" dirty="0" err="1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นว</a:t>
              </a:r>
              <a:r>
                <a:rPr lang="th-TH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.ศก. (ปก./ชก.) 		-1</a:t>
              </a:r>
            </a:p>
            <a:p>
              <a:pPr>
                <a:tabLst>
                  <a:tab pos="1254125" algn="l"/>
                  <a:tab pos="1787525" algn="l"/>
                  <a:tab pos="2333625" algn="l"/>
                </a:tabLst>
                <a:defRPr/>
              </a:pPr>
              <a:r>
                <a:rPr lang="th-TH" sz="1800" kern="0" dirty="0" err="1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นว</a:t>
              </a:r>
              <a:r>
                <a:rPr lang="th-TH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.ศก.</a:t>
              </a:r>
              <a:r>
                <a:rPr lang="en-US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 (</a:t>
              </a:r>
              <a:r>
                <a:rPr lang="th-TH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ปก</a:t>
              </a:r>
              <a:r>
                <a:rPr lang="en-US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./</a:t>
              </a:r>
              <a:r>
                <a:rPr lang="th-TH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ชก</a:t>
              </a:r>
              <a:r>
                <a:rPr lang="en-US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.)     	-1</a:t>
              </a:r>
            </a:p>
            <a:p>
              <a:pPr>
                <a:tabLst>
                  <a:tab pos="1254125" algn="l"/>
                  <a:tab pos="1787525" algn="l"/>
                  <a:tab pos="2333625" algn="l"/>
                </a:tabLst>
                <a:defRPr/>
              </a:pPr>
              <a:r>
                <a:rPr lang="th-TH" sz="1800" kern="0" dirty="0" err="1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จพง</a:t>
              </a:r>
              <a:r>
                <a:rPr lang="th-TH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.ศก.</a:t>
              </a:r>
              <a:r>
                <a:rPr lang="en-US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 (</a:t>
              </a:r>
              <a:r>
                <a:rPr lang="th-TH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ปง</a:t>
              </a:r>
              <a:r>
                <a:rPr lang="en-US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./</a:t>
              </a:r>
              <a:r>
                <a:rPr lang="th-TH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ชง</a:t>
              </a:r>
              <a:r>
                <a:rPr lang="en-US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.)    	-1</a:t>
              </a:r>
              <a:endParaRPr lang="th-TH" sz="1800" b="1" u="sng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>
                <a:tabLst>
                  <a:tab pos="1254125" algn="l"/>
                  <a:tab pos="1787525" algn="l"/>
                  <a:tab pos="2333625" algn="l"/>
                </a:tabLst>
                <a:defRPr/>
              </a:pPr>
              <a:r>
                <a:rPr lang="th-TH" sz="1800" b="1" u="sng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ฝ่ายบริการศุลกากรที่2</a:t>
              </a:r>
              <a:r>
                <a:rPr lang="th-TH" sz="1800" b="1" u="sng" kern="0" baseline="3000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3</a:t>
              </a:r>
              <a:endParaRPr lang="th-TH" sz="1800" b="1" kern="0" baseline="300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>
                <a:tabLst>
                  <a:tab pos="1254125" algn="l"/>
                  <a:tab pos="1787525" algn="l"/>
                  <a:tab pos="2333625" algn="l"/>
                </a:tabLst>
                <a:defRPr/>
              </a:pPr>
              <a:r>
                <a:rPr lang="th-TH" sz="1800" kern="0" dirty="0" err="1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นว</a:t>
              </a:r>
              <a:r>
                <a:rPr lang="th-TH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.ศก. (ปก./ชก.) 		-1</a:t>
              </a:r>
            </a:p>
            <a:p>
              <a:pPr>
                <a:tabLst>
                  <a:tab pos="1254125" algn="l"/>
                  <a:tab pos="1787525" algn="l"/>
                  <a:tab pos="2333625" algn="l"/>
                </a:tabLst>
                <a:defRPr/>
              </a:pPr>
              <a:r>
                <a:rPr lang="th-TH" sz="1800" kern="0" dirty="0" err="1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นว</a:t>
              </a:r>
              <a:r>
                <a:rPr lang="th-TH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.ศก.</a:t>
              </a:r>
              <a:r>
                <a:rPr lang="en-US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 (</a:t>
              </a:r>
              <a:r>
                <a:rPr lang="th-TH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ปก</a:t>
              </a:r>
              <a:r>
                <a:rPr lang="en-US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./</a:t>
              </a:r>
              <a:r>
                <a:rPr lang="th-TH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ชก</a:t>
              </a:r>
              <a:r>
                <a:rPr lang="en-US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.)     	-1</a:t>
              </a:r>
            </a:p>
            <a:p>
              <a:pPr>
                <a:tabLst>
                  <a:tab pos="1254125" algn="l"/>
                  <a:tab pos="1787525" algn="l"/>
                  <a:tab pos="2333625" algn="l"/>
                </a:tabLst>
                <a:defRPr/>
              </a:pPr>
              <a:r>
                <a:rPr lang="th-TH" sz="1800" kern="0" dirty="0" err="1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จพง</a:t>
              </a:r>
              <a:r>
                <a:rPr lang="th-TH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.ศก.</a:t>
              </a:r>
              <a:r>
                <a:rPr lang="en-US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 (</a:t>
              </a:r>
              <a:r>
                <a:rPr lang="th-TH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ปง</a:t>
              </a:r>
              <a:r>
                <a:rPr lang="en-US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./</a:t>
              </a:r>
              <a:r>
                <a:rPr lang="th-TH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 ชง</a:t>
              </a:r>
              <a:r>
                <a:rPr lang="en-US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.)    	-1</a:t>
              </a:r>
            </a:p>
          </p:txBody>
        </p:sp>
        <p:sp>
          <p:nvSpPr>
            <p:cNvPr id="7" name="สี่เหลี่ยมผืนผ้า 19"/>
            <p:cNvSpPr>
              <a:spLocks noChangeArrowheads="1"/>
            </p:cNvSpPr>
            <p:nvPr/>
          </p:nvSpPr>
          <p:spPr bwMode="auto">
            <a:xfrm>
              <a:off x="6530630" y="2724251"/>
              <a:ext cx="2428089" cy="2584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298" tIns="45649" rIns="91298" bIns="45649">
              <a:spAutoFit/>
            </a:bodyPr>
            <a:lstStyle/>
            <a:p>
              <a:pPr>
                <a:tabLst>
                  <a:tab pos="1254125" algn="l"/>
                  <a:tab pos="1787525" algn="l"/>
                  <a:tab pos="2333625" algn="l"/>
                </a:tabLst>
                <a:defRPr/>
              </a:pPr>
              <a:r>
                <a:rPr lang="th-TH" sz="1800" b="1" u="sng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ฝ่ายสืบสวนและปราบปราม</a:t>
              </a:r>
              <a:r>
                <a:rPr lang="th-TH" sz="1800" b="1" u="sng" kern="0" baseline="3000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3</a:t>
              </a:r>
              <a:endParaRPr lang="th-TH" sz="1800" b="1" kern="0" baseline="300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>
                <a:tabLst>
                  <a:tab pos="1254125" algn="l"/>
                  <a:tab pos="1787525" algn="l"/>
                  <a:tab pos="2333625" algn="l"/>
                </a:tabLst>
                <a:defRPr/>
              </a:pPr>
              <a:r>
                <a:rPr lang="th-TH" sz="1800" kern="0" dirty="0" err="1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นว</a:t>
              </a:r>
              <a:r>
                <a:rPr lang="th-TH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.ศก. (ปก./ชก.) 		-1</a:t>
              </a:r>
            </a:p>
            <a:p>
              <a:pPr>
                <a:tabLst>
                  <a:tab pos="1254125" algn="l"/>
                  <a:tab pos="1787525" algn="l"/>
                  <a:tab pos="2333625" algn="l"/>
                </a:tabLst>
                <a:defRPr/>
              </a:pPr>
              <a:r>
                <a:rPr lang="th-TH" sz="1800" kern="0" dirty="0" err="1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นว</a:t>
              </a:r>
              <a:r>
                <a:rPr lang="th-TH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.ศก.</a:t>
              </a:r>
              <a:r>
                <a:rPr lang="en-US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 (</a:t>
              </a:r>
              <a:r>
                <a:rPr lang="th-TH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ปก</a:t>
              </a:r>
              <a:r>
                <a:rPr lang="en-US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./</a:t>
              </a:r>
              <a:r>
                <a:rPr lang="th-TH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ชก</a:t>
              </a:r>
              <a:r>
                <a:rPr lang="en-US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.)     	-1</a:t>
              </a:r>
            </a:p>
            <a:p>
              <a:pPr>
                <a:tabLst>
                  <a:tab pos="1254125" algn="l"/>
                  <a:tab pos="1787525" algn="l"/>
                  <a:tab pos="2333625" algn="l"/>
                </a:tabLst>
                <a:defRPr/>
              </a:pPr>
              <a:r>
                <a:rPr lang="th-TH" sz="1800" kern="0" dirty="0" err="1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จพง</a:t>
              </a:r>
              <a:r>
                <a:rPr lang="th-TH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.ศก.</a:t>
              </a:r>
              <a:r>
                <a:rPr lang="en-US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 (</a:t>
              </a:r>
              <a:r>
                <a:rPr lang="th-TH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ปง</a:t>
              </a:r>
              <a:r>
                <a:rPr lang="en-US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./</a:t>
              </a:r>
              <a:r>
                <a:rPr lang="th-TH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ชง</a:t>
              </a:r>
              <a:r>
                <a:rPr lang="en-US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.)    	-1</a:t>
              </a:r>
              <a:endParaRPr lang="th-TH" sz="1800" b="1" u="sng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>
                <a:tabLst>
                  <a:tab pos="1254125" algn="l"/>
                  <a:tab pos="1787525" algn="l"/>
                  <a:tab pos="2333625" algn="l"/>
                </a:tabLst>
                <a:defRPr/>
              </a:pPr>
              <a:r>
                <a:rPr lang="th-TH" sz="1800" b="1" u="sng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ฝ่ายควบคุมและตรวจสอบทางศุลกากร</a:t>
              </a:r>
              <a:r>
                <a:rPr lang="th-TH" sz="1800" b="1" kern="0" baseline="3000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3</a:t>
              </a:r>
            </a:p>
            <a:p>
              <a:pPr>
                <a:tabLst>
                  <a:tab pos="1254125" algn="l"/>
                  <a:tab pos="1787525" algn="l"/>
                  <a:tab pos="2333625" algn="l"/>
                </a:tabLst>
                <a:defRPr/>
              </a:pPr>
              <a:r>
                <a:rPr lang="th-TH" sz="1800" kern="0" dirty="0" err="1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นว</a:t>
              </a:r>
              <a:r>
                <a:rPr lang="th-TH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.ศก. (ปก./ชก.) 		-1</a:t>
              </a:r>
            </a:p>
            <a:p>
              <a:pPr>
                <a:tabLst>
                  <a:tab pos="1254125" algn="l"/>
                  <a:tab pos="1787525" algn="l"/>
                  <a:tab pos="2333625" algn="l"/>
                </a:tabLst>
                <a:defRPr/>
              </a:pPr>
              <a:r>
                <a:rPr lang="th-TH" sz="1800" kern="0" dirty="0" err="1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นว</a:t>
              </a:r>
              <a:r>
                <a:rPr lang="th-TH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.ศก.</a:t>
              </a:r>
              <a:r>
                <a:rPr lang="en-US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 (</a:t>
              </a:r>
              <a:r>
                <a:rPr lang="th-TH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ปก</a:t>
              </a:r>
              <a:r>
                <a:rPr lang="en-US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./</a:t>
              </a:r>
              <a:r>
                <a:rPr lang="th-TH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ชก</a:t>
              </a:r>
              <a:r>
                <a:rPr lang="en-US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.)     	-1</a:t>
              </a:r>
            </a:p>
            <a:p>
              <a:pPr>
                <a:tabLst>
                  <a:tab pos="1254125" algn="l"/>
                  <a:tab pos="1787525" algn="l"/>
                  <a:tab pos="2333625" algn="l"/>
                </a:tabLst>
                <a:defRPr/>
              </a:pPr>
              <a:r>
                <a:rPr lang="th-TH" sz="1800" kern="0" dirty="0" err="1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จพง</a:t>
              </a:r>
              <a:r>
                <a:rPr lang="th-TH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.ศก.</a:t>
              </a:r>
              <a:r>
                <a:rPr lang="en-US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 (</a:t>
              </a:r>
              <a:r>
                <a:rPr lang="th-TH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ปง</a:t>
              </a:r>
              <a:r>
                <a:rPr lang="en-US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./</a:t>
              </a:r>
              <a:r>
                <a:rPr lang="th-TH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ชง</a:t>
              </a:r>
              <a:r>
                <a:rPr lang="en-US" sz="1800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.)    	-1</a:t>
              </a:r>
            </a:p>
          </p:txBody>
        </p:sp>
      </p:grpSp>
      <p:sp>
        <p:nvSpPr>
          <p:cNvPr id="27" name="สี่เหลี่ยมผืนผ้า 31"/>
          <p:cNvSpPr>
            <a:spLocks noChangeArrowheads="1"/>
          </p:cNvSpPr>
          <p:nvPr/>
        </p:nvSpPr>
        <p:spPr bwMode="auto">
          <a:xfrm>
            <a:off x="5641976" y="3160714"/>
            <a:ext cx="1954213" cy="369887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tabLst>
                <a:tab pos="1160463" algn="l"/>
                <a:tab pos="1787525" algn="l"/>
              </a:tabLst>
              <a:defRPr/>
            </a:pPr>
            <a:r>
              <a:rPr lang="th-TH" sz="1800" kern="0" dirty="0" err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นว</a:t>
            </a:r>
            <a:r>
              <a:rPr lang="th-TH" sz="1800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.ศก.</a:t>
            </a:r>
            <a:r>
              <a:rPr lang="en-US" sz="1800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th-TH" sz="1800" kern="0" dirty="0" err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ชพ</a:t>
            </a:r>
            <a:r>
              <a:rPr lang="en-US" sz="1800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.)</a:t>
            </a:r>
            <a:endParaRPr lang="th-TH" sz="1800" kern="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สี่เหลี่ยมผืนผ้า 32"/>
          <p:cNvSpPr>
            <a:spLocks noChangeArrowheads="1"/>
          </p:cNvSpPr>
          <p:nvPr/>
        </p:nvSpPr>
        <p:spPr bwMode="auto">
          <a:xfrm>
            <a:off x="3173413" y="3162300"/>
            <a:ext cx="2108200" cy="369888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tabLst>
                <a:tab pos="1160463" algn="l"/>
                <a:tab pos="1787525" algn="l"/>
              </a:tabLst>
              <a:defRPr/>
            </a:pPr>
            <a:endParaRPr lang="th-TH" sz="1800" ker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สี่เหลี่ยมผืนผ้า 33"/>
          <p:cNvSpPr>
            <a:spLocks noChangeArrowheads="1"/>
          </p:cNvSpPr>
          <p:nvPr/>
        </p:nvSpPr>
        <p:spPr bwMode="auto">
          <a:xfrm>
            <a:off x="7745413" y="3160714"/>
            <a:ext cx="2216150" cy="369887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tabLst>
                <a:tab pos="1160463" algn="l"/>
                <a:tab pos="1787525" algn="l"/>
              </a:tabLst>
              <a:defRPr/>
            </a:pPr>
            <a:endParaRPr lang="th-TH" sz="1800" ker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8560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11"/>
          <p:cNvSpPr>
            <a:spLocks/>
          </p:cNvSpPr>
          <p:nvPr/>
        </p:nvSpPr>
        <p:spPr bwMode="auto">
          <a:xfrm flipH="1">
            <a:off x="5875338" y="4711700"/>
            <a:ext cx="4800600" cy="635000"/>
          </a:xfrm>
          <a:custGeom>
            <a:avLst/>
            <a:gdLst>
              <a:gd name="T0" fmla="*/ 2147483647 w 1170"/>
              <a:gd name="T1" fmla="*/ 2147483647 h 800"/>
              <a:gd name="T2" fmla="*/ 2147483647 w 1170"/>
              <a:gd name="T3" fmla="*/ 0 h 800"/>
              <a:gd name="T4" fmla="*/ 0 w 1170"/>
              <a:gd name="T5" fmla="*/ 0 h 800"/>
              <a:gd name="T6" fmla="*/ 2147483647 w 1170"/>
              <a:gd name="T7" fmla="*/ 2147483647 h 800"/>
              <a:gd name="T8" fmla="*/ 2147483647 w 1170"/>
              <a:gd name="T9" fmla="*/ 2147483647 h 800"/>
              <a:gd name="T10" fmla="*/ 2147483647 w 1170"/>
              <a:gd name="T11" fmla="*/ 2147483647 h 800"/>
              <a:gd name="T12" fmla="*/ 0 w 1170"/>
              <a:gd name="T13" fmla="*/ 2147483647 h 800"/>
              <a:gd name="T14" fmla="*/ 2147483647 w 1170"/>
              <a:gd name="T15" fmla="*/ 2147483647 h 800"/>
              <a:gd name="T16" fmla="*/ 2147483647 w 1170"/>
              <a:gd name="T17" fmla="*/ 2147483647 h 800"/>
              <a:gd name="T18" fmla="*/ 2147483647 w 1170"/>
              <a:gd name="T19" fmla="*/ 2147483647 h 800"/>
              <a:gd name="T20" fmla="*/ 2147483647 w 1170"/>
              <a:gd name="T21" fmla="*/ 2147483647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70" h="800">
                <a:moveTo>
                  <a:pt x="1020" y="204"/>
                </a:moveTo>
                <a:lnTo>
                  <a:pt x="864" y="0"/>
                </a:lnTo>
                <a:lnTo>
                  <a:pt x="0" y="0"/>
                </a:lnTo>
                <a:lnTo>
                  <a:pt x="156" y="204"/>
                </a:lnTo>
                <a:lnTo>
                  <a:pt x="306" y="400"/>
                </a:lnTo>
                <a:lnTo>
                  <a:pt x="156" y="596"/>
                </a:lnTo>
                <a:lnTo>
                  <a:pt x="0" y="800"/>
                </a:lnTo>
                <a:lnTo>
                  <a:pt x="864" y="800"/>
                </a:lnTo>
                <a:lnTo>
                  <a:pt x="1020" y="596"/>
                </a:lnTo>
                <a:lnTo>
                  <a:pt x="1170" y="400"/>
                </a:lnTo>
                <a:lnTo>
                  <a:pt x="1020" y="204"/>
                </a:lnTo>
                <a:close/>
              </a:path>
            </a:pathLst>
          </a:custGeom>
          <a:solidFill>
            <a:srgbClr val="FF99FF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000000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47" name="Freeform 11"/>
          <p:cNvSpPr>
            <a:spLocks/>
          </p:cNvSpPr>
          <p:nvPr/>
        </p:nvSpPr>
        <p:spPr bwMode="auto">
          <a:xfrm flipH="1">
            <a:off x="5868988" y="4032250"/>
            <a:ext cx="4799012" cy="635000"/>
          </a:xfrm>
          <a:custGeom>
            <a:avLst/>
            <a:gdLst>
              <a:gd name="T0" fmla="*/ 2147483647 w 1170"/>
              <a:gd name="T1" fmla="*/ 2147483647 h 800"/>
              <a:gd name="T2" fmla="*/ 2147483647 w 1170"/>
              <a:gd name="T3" fmla="*/ 0 h 800"/>
              <a:gd name="T4" fmla="*/ 0 w 1170"/>
              <a:gd name="T5" fmla="*/ 0 h 800"/>
              <a:gd name="T6" fmla="*/ 2147483647 w 1170"/>
              <a:gd name="T7" fmla="*/ 2147483647 h 800"/>
              <a:gd name="T8" fmla="*/ 2147483647 w 1170"/>
              <a:gd name="T9" fmla="*/ 2147483647 h 800"/>
              <a:gd name="T10" fmla="*/ 2147483647 w 1170"/>
              <a:gd name="T11" fmla="*/ 2147483647 h 800"/>
              <a:gd name="T12" fmla="*/ 0 w 1170"/>
              <a:gd name="T13" fmla="*/ 2147483647 h 800"/>
              <a:gd name="T14" fmla="*/ 2147483647 w 1170"/>
              <a:gd name="T15" fmla="*/ 2147483647 h 800"/>
              <a:gd name="T16" fmla="*/ 2147483647 w 1170"/>
              <a:gd name="T17" fmla="*/ 2147483647 h 800"/>
              <a:gd name="T18" fmla="*/ 2147483647 w 1170"/>
              <a:gd name="T19" fmla="*/ 2147483647 h 800"/>
              <a:gd name="T20" fmla="*/ 2147483647 w 1170"/>
              <a:gd name="T21" fmla="*/ 2147483647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70" h="800">
                <a:moveTo>
                  <a:pt x="1020" y="204"/>
                </a:moveTo>
                <a:lnTo>
                  <a:pt x="864" y="0"/>
                </a:lnTo>
                <a:lnTo>
                  <a:pt x="0" y="0"/>
                </a:lnTo>
                <a:lnTo>
                  <a:pt x="156" y="204"/>
                </a:lnTo>
                <a:lnTo>
                  <a:pt x="306" y="400"/>
                </a:lnTo>
                <a:lnTo>
                  <a:pt x="156" y="596"/>
                </a:lnTo>
                <a:lnTo>
                  <a:pt x="0" y="800"/>
                </a:lnTo>
                <a:lnTo>
                  <a:pt x="864" y="800"/>
                </a:lnTo>
                <a:lnTo>
                  <a:pt x="1020" y="596"/>
                </a:lnTo>
                <a:lnTo>
                  <a:pt x="1170" y="400"/>
                </a:lnTo>
                <a:lnTo>
                  <a:pt x="1020" y="204"/>
                </a:lnTo>
                <a:close/>
              </a:path>
            </a:pathLst>
          </a:custGeom>
          <a:solidFill>
            <a:srgbClr val="00FF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000000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46" name="Freeform 11"/>
          <p:cNvSpPr>
            <a:spLocks/>
          </p:cNvSpPr>
          <p:nvPr/>
        </p:nvSpPr>
        <p:spPr bwMode="auto">
          <a:xfrm flipH="1">
            <a:off x="5883276" y="3341688"/>
            <a:ext cx="4784725" cy="635000"/>
          </a:xfrm>
          <a:custGeom>
            <a:avLst/>
            <a:gdLst>
              <a:gd name="T0" fmla="*/ 2147483647 w 1170"/>
              <a:gd name="T1" fmla="*/ 2147483647 h 800"/>
              <a:gd name="T2" fmla="*/ 2147483647 w 1170"/>
              <a:gd name="T3" fmla="*/ 0 h 800"/>
              <a:gd name="T4" fmla="*/ 0 w 1170"/>
              <a:gd name="T5" fmla="*/ 0 h 800"/>
              <a:gd name="T6" fmla="*/ 2147483647 w 1170"/>
              <a:gd name="T7" fmla="*/ 2147483647 h 800"/>
              <a:gd name="T8" fmla="*/ 2147483647 w 1170"/>
              <a:gd name="T9" fmla="*/ 2147483647 h 800"/>
              <a:gd name="T10" fmla="*/ 2147483647 w 1170"/>
              <a:gd name="T11" fmla="*/ 2147483647 h 800"/>
              <a:gd name="T12" fmla="*/ 0 w 1170"/>
              <a:gd name="T13" fmla="*/ 2147483647 h 800"/>
              <a:gd name="T14" fmla="*/ 2147483647 w 1170"/>
              <a:gd name="T15" fmla="*/ 2147483647 h 800"/>
              <a:gd name="T16" fmla="*/ 2147483647 w 1170"/>
              <a:gd name="T17" fmla="*/ 2147483647 h 800"/>
              <a:gd name="T18" fmla="*/ 2147483647 w 1170"/>
              <a:gd name="T19" fmla="*/ 2147483647 h 800"/>
              <a:gd name="T20" fmla="*/ 2147483647 w 1170"/>
              <a:gd name="T21" fmla="*/ 2147483647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70" h="800">
                <a:moveTo>
                  <a:pt x="1020" y="204"/>
                </a:moveTo>
                <a:lnTo>
                  <a:pt x="864" y="0"/>
                </a:lnTo>
                <a:lnTo>
                  <a:pt x="0" y="0"/>
                </a:lnTo>
                <a:lnTo>
                  <a:pt x="156" y="204"/>
                </a:lnTo>
                <a:lnTo>
                  <a:pt x="306" y="400"/>
                </a:lnTo>
                <a:lnTo>
                  <a:pt x="156" y="596"/>
                </a:lnTo>
                <a:lnTo>
                  <a:pt x="0" y="800"/>
                </a:lnTo>
                <a:lnTo>
                  <a:pt x="864" y="800"/>
                </a:lnTo>
                <a:lnTo>
                  <a:pt x="1020" y="596"/>
                </a:lnTo>
                <a:lnTo>
                  <a:pt x="1170" y="400"/>
                </a:lnTo>
                <a:lnTo>
                  <a:pt x="1020" y="204"/>
                </a:lnTo>
                <a:close/>
              </a:path>
            </a:pathLst>
          </a:cu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000000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45" name="Freeform 11"/>
          <p:cNvSpPr>
            <a:spLocks/>
          </p:cNvSpPr>
          <p:nvPr/>
        </p:nvSpPr>
        <p:spPr bwMode="auto">
          <a:xfrm flipH="1">
            <a:off x="5894388" y="2665413"/>
            <a:ext cx="4773612" cy="635000"/>
          </a:xfrm>
          <a:custGeom>
            <a:avLst/>
            <a:gdLst>
              <a:gd name="T0" fmla="*/ 2147483647 w 1170"/>
              <a:gd name="T1" fmla="*/ 2147483647 h 800"/>
              <a:gd name="T2" fmla="*/ 2147483647 w 1170"/>
              <a:gd name="T3" fmla="*/ 0 h 800"/>
              <a:gd name="T4" fmla="*/ 0 w 1170"/>
              <a:gd name="T5" fmla="*/ 0 h 800"/>
              <a:gd name="T6" fmla="*/ 2147483647 w 1170"/>
              <a:gd name="T7" fmla="*/ 2147483647 h 800"/>
              <a:gd name="T8" fmla="*/ 2147483647 w 1170"/>
              <a:gd name="T9" fmla="*/ 2147483647 h 800"/>
              <a:gd name="T10" fmla="*/ 2147483647 w 1170"/>
              <a:gd name="T11" fmla="*/ 2147483647 h 800"/>
              <a:gd name="T12" fmla="*/ 0 w 1170"/>
              <a:gd name="T13" fmla="*/ 2147483647 h 800"/>
              <a:gd name="T14" fmla="*/ 2147483647 w 1170"/>
              <a:gd name="T15" fmla="*/ 2147483647 h 800"/>
              <a:gd name="T16" fmla="*/ 2147483647 w 1170"/>
              <a:gd name="T17" fmla="*/ 2147483647 h 800"/>
              <a:gd name="T18" fmla="*/ 2147483647 w 1170"/>
              <a:gd name="T19" fmla="*/ 2147483647 h 800"/>
              <a:gd name="T20" fmla="*/ 2147483647 w 1170"/>
              <a:gd name="T21" fmla="*/ 2147483647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70" h="800">
                <a:moveTo>
                  <a:pt x="1020" y="204"/>
                </a:moveTo>
                <a:lnTo>
                  <a:pt x="864" y="0"/>
                </a:lnTo>
                <a:lnTo>
                  <a:pt x="0" y="0"/>
                </a:lnTo>
                <a:lnTo>
                  <a:pt x="156" y="204"/>
                </a:lnTo>
                <a:lnTo>
                  <a:pt x="306" y="400"/>
                </a:lnTo>
                <a:lnTo>
                  <a:pt x="156" y="596"/>
                </a:lnTo>
                <a:lnTo>
                  <a:pt x="0" y="800"/>
                </a:lnTo>
                <a:lnTo>
                  <a:pt x="864" y="800"/>
                </a:lnTo>
                <a:lnTo>
                  <a:pt x="1020" y="596"/>
                </a:lnTo>
                <a:lnTo>
                  <a:pt x="1170" y="400"/>
                </a:lnTo>
                <a:lnTo>
                  <a:pt x="1020" y="204"/>
                </a:lnTo>
                <a:close/>
              </a:path>
            </a:pathLst>
          </a:cu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000000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graphicFrame>
        <p:nvGraphicFramePr>
          <p:cNvPr id="44" name="Diagram 43"/>
          <p:cNvGraphicFramePr/>
          <p:nvPr>
            <p:extLst>
              <p:ext uri="{D42A27DB-BD31-4B8C-83A1-F6EECF244321}">
                <p14:modId xmlns:p14="http://schemas.microsoft.com/office/powerpoint/2010/main" val="3391763604"/>
              </p:ext>
            </p:extLst>
          </p:nvPr>
        </p:nvGraphicFramePr>
        <p:xfrm>
          <a:off x="1460071" y="1530149"/>
          <a:ext cx="943304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27" name="Rectangle 2"/>
          <p:cNvSpPr txBox="1">
            <a:spLocks noChangeArrowheads="1"/>
          </p:cNvSpPr>
          <p:nvPr/>
        </p:nvSpPr>
        <p:spPr bwMode="auto">
          <a:xfrm>
            <a:off x="2640014" y="347663"/>
            <a:ext cx="7056437" cy="10080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663465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6000" b="1">
                <a:solidFill>
                  <a:srgbClr val="1C1C1C"/>
                </a:solidFill>
                <a:latin typeface="Angsana New" panose="02020603050405020304" pitchFamily="18" charset="-34"/>
              </a:rPr>
              <a:t>อัตรากำลังตามโครงสร้าง</a:t>
            </a:r>
            <a:endParaRPr lang="en-US" altLang="th-TH" sz="6000" b="1">
              <a:solidFill>
                <a:srgbClr val="1C1C1C"/>
              </a:solidFill>
              <a:latin typeface="Angsana New" panose="02020603050405020304" pitchFamily="18" charset="-34"/>
            </a:endParaRP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 rot="5400000">
            <a:off x="-1042930" y="3353615"/>
            <a:ext cx="4307768" cy="6111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ibl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3200"/>
              </a:lnSpc>
              <a:defRPr/>
            </a:pPr>
            <a:r>
              <a:rPr lang="en-US" sz="3600" b="1" kern="10" spc="50" dirty="0" err="1">
                <a:ln w="11430">
                  <a:noFill/>
                </a:ln>
                <a:gradFill flip="none" rotWithShape="1">
                  <a:gsLst>
                    <a:gs pos="5700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DSN Single" pitchFamily="2" charset="-34"/>
                <a:ea typeface="Arial Unicode MS" pitchFamily="34" charset="-128"/>
                <a:cs typeface="DSN Single" pitchFamily="2" charset="-34"/>
              </a:rPr>
              <a:t>Pattani</a:t>
            </a:r>
            <a:r>
              <a:rPr lang="en-US" sz="3600" b="1" kern="10" spc="50" dirty="0">
                <a:ln w="11430">
                  <a:noFill/>
                </a:ln>
                <a:gradFill flip="none" rotWithShape="1">
                  <a:gsLst>
                    <a:gs pos="5700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DSN Single" pitchFamily="2" charset="-34"/>
                <a:ea typeface="Arial Unicode MS" pitchFamily="34" charset="-128"/>
                <a:cs typeface="DSN Single" pitchFamily="2" charset="-34"/>
              </a:rPr>
              <a:t>  Customs House</a:t>
            </a:r>
            <a:endParaRPr lang="th-TH" sz="3600" b="1" kern="10" spc="50" dirty="0">
              <a:ln w="11430">
                <a:noFill/>
              </a:ln>
              <a:gradFill flip="none" rotWithShape="1">
                <a:gsLst>
                  <a:gs pos="5700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DSN Single" pitchFamily="2" charset="-34"/>
              <a:ea typeface="Arial Unicode MS" pitchFamily="34" charset="-128"/>
              <a:cs typeface="DSN Single" pitchFamily="2" charset="-34"/>
            </a:endParaRPr>
          </a:p>
        </p:txBody>
      </p:sp>
      <p:grpSp>
        <p:nvGrpSpPr>
          <p:cNvPr id="9" name="กลุ่ม 15"/>
          <p:cNvGrpSpPr>
            <a:grpSpLocks/>
          </p:cNvGrpSpPr>
          <p:nvPr/>
        </p:nvGrpSpPr>
        <p:grpSpPr bwMode="auto">
          <a:xfrm>
            <a:off x="1627188" y="171451"/>
            <a:ext cx="1098550" cy="1109663"/>
            <a:chOff x="855204" y="285728"/>
            <a:chExt cx="1116000" cy="1109302"/>
          </a:xfrm>
        </p:grpSpPr>
        <p:pic>
          <p:nvPicPr>
            <p:cNvPr id="10" name="_effect" descr="C:\Users\marc.h\Desktop\Schatten-TEST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204" y="1142984"/>
              <a:ext cx="1116000" cy="25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Ellipse 40"/>
            <p:cNvSpPr/>
            <p:nvPr/>
          </p:nvSpPr>
          <p:spPr bwMode="auto">
            <a:xfrm>
              <a:off x="1000100" y="285728"/>
              <a:ext cx="878175" cy="864000"/>
            </a:xfrm>
            <a:prstGeom prst="ellipse">
              <a:avLst/>
            </a:prstGeom>
            <a:blipFill dpi="0" rotWithShape="1">
              <a:blip r:embed="rId8" cstate="email"/>
              <a:srcRect/>
              <a:stretch>
                <a:fillRect l="-1000" t="-1000" r="-1000" b="-1000"/>
              </a:stretch>
            </a:blipFill>
            <a:ln w="127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prstClr val="black"/>
                </a:solidFill>
                <a:latin typeface="Calibri"/>
                <a:cs typeface="Angsana New" panose="02020603050405020304" pitchFamily="18" charset="-34"/>
              </a:endParaRPr>
            </a:p>
          </p:txBody>
        </p:sp>
      </p:grpSp>
      <p:pic>
        <p:nvPicPr>
          <p:cNvPr id="12" name="Picture 20" descr="logo00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4689" y="142875"/>
            <a:ext cx="522287" cy="86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6280759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ไดอะแกรม 11"/>
          <p:cNvGraphicFramePr/>
          <p:nvPr>
            <p:extLst>
              <p:ext uri="{D42A27DB-BD31-4B8C-83A1-F6EECF244321}">
                <p14:modId xmlns:p14="http://schemas.microsoft.com/office/powerpoint/2010/main" val="3257696736"/>
              </p:ext>
            </p:extLst>
          </p:nvPr>
        </p:nvGraphicFramePr>
        <p:xfrm>
          <a:off x="3032146" y="548680"/>
          <a:ext cx="7240318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81300" y="534988"/>
            <a:ext cx="2954338" cy="646112"/>
          </a:xfrm>
          <a:prstGeom prst="rect">
            <a:avLst/>
          </a:prstGeom>
          <a:ln w="1270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600" b="1" kern="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อัตรากำลังปฏิบัติจริง</a:t>
            </a:r>
            <a:endParaRPr lang="th-TH" sz="3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pSp>
        <p:nvGrpSpPr>
          <p:cNvPr id="82948" name="กลุ่ม 15"/>
          <p:cNvGrpSpPr>
            <a:grpSpLocks/>
          </p:cNvGrpSpPr>
          <p:nvPr/>
        </p:nvGrpSpPr>
        <p:grpSpPr bwMode="auto">
          <a:xfrm>
            <a:off x="1809750" y="395288"/>
            <a:ext cx="1098550" cy="1109662"/>
            <a:chOff x="855204" y="285728"/>
            <a:chExt cx="1116000" cy="1109302"/>
          </a:xfrm>
        </p:grpSpPr>
        <p:pic>
          <p:nvPicPr>
            <p:cNvPr id="82951" name="_effect" descr="C:\Users\marc.h\Desktop\Schatten-TEST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204" y="1142984"/>
              <a:ext cx="1116000" cy="25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Ellipse 40"/>
            <p:cNvSpPr/>
            <p:nvPr/>
          </p:nvSpPr>
          <p:spPr bwMode="auto">
            <a:xfrm>
              <a:off x="1000100" y="285728"/>
              <a:ext cx="878175" cy="864000"/>
            </a:xfrm>
            <a:prstGeom prst="ellipse">
              <a:avLst/>
            </a:prstGeom>
            <a:blipFill dpi="0" rotWithShape="1">
              <a:blip r:embed="rId8" cstate="email"/>
              <a:srcRect/>
              <a:stretch>
                <a:fillRect l="-1000" t="-1000" r="-1000" b="-1000"/>
              </a:stretch>
            </a:blipFill>
            <a:ln w="127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 rot="5400000">
            <a:off x="-711797" y="3368934"/>
            <a:ext cx="4456439" cy="8719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ibl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3200"/>
              </a:lnSpc>
              <a:defRPr/>
            </a:pPr>
            <a:r>
              <a:rPr lang="en-US" sz="3600" b="1" kern="10" spc="50" dirty="0" err="1">
                <a:ln w="11430">
                  <a:noFill/>
                </a:ln>
                <a:gradFill flip="none" rotWithShape="1">
                  <a:gsLst>
                    <a:gs pos="5700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DSN Single" pitchFamily="2" charset="-34"/>
                <a:ea typeface="Arial Unicode MS" pitchFamily="34" charset="-128"/>
                <a:cs typeface="DSN Single" pitchFamily="2" charset="-34"/>
              </a:rPr>
              <a:t>Pattani</a:t>
            </a:r>
            <a:r>
              <a:rPr lang="en-US" sz="3600" b="1" kern="10" spc="50" dirty="0">
                <a:ln w="11430">
                  <a:noFill/>
                </a:ln>
                <a:gradFill flip="none" rotWithShape="1">
                  <a:gsLst>
                    <a:gs pos="5700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DSN Single" pitchFamily="2" charset="-34"/>
                <a:ea typeface="Arial Unicode MS" pitchFamily="34" charset="-128"/>
                <a:cs typeface="DSN Single" pitchFamily="2" charset="-34"/>
              </a:rPr>
              <a:t>  Customs House</a:t>
            </a:r>
            <a:endParaRPr lang="th-TH" sz="3600" b="1" kern="10" spc="50" dirty="0">
              <a:ln w="11430">
                <a:noFill/>
              </a:ln>
              <a:gradFill flip="none" rotWithShape="1">
                <a:gsLst>
                  <a:gs pos="5700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DSN Single" pitchFamily="2" charset="-34"/>
              <a:ea typeface="Arial Unicode MS" pitchFamily="34" charset="-128"/>
              <a:cs typeface="DSN Single" pitchFamily="2" charset="-34"/>
            </a:endParaRPr>
          </a:p>
        </p:txBody>
      </p:sp>
      <p:pic>
        <p:nvPicPr>
          <p:cNvPr id="10" name="Picture 20" descr="logo00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7250" y="328613"/>
            <a:ext cx="522288" cy="86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7015873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64291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8882063" algn="l"/>
              </a:tabLst>
              <a:defRPr/>
            </a:pPr>
            <a:r>
              <a:rPr lang="th-TH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เปรียบเทียบอัตรากำลังที่ปฏิบัติงานจริง กับ ตามโครงสร้าง</a:t>
            </a: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649425"/>
              </p:ext>
            </p:extLst>
          </p:nvPr>
        </p:nvGraphicFramePr>
        <p:xfrm>
          <a:off x="1524000" y="642918"/>
          <a:ext cx="9144000" cy="5131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15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4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4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4533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ตำแหน่ง</a:t>
                      </a:r>
                      <a:endParaRPr lang="th-TH" sz="240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ปฏิบัติจริง (คน)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ตามโครงสร้าง (คน)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492"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rgbClr val="3333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นายด่านศุลกากร (ผู้อำนวยการระดับสูง)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3333FF"/>
                          </a:solidFill>
                          <a:latin typeface="TH SarabunPSK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3333FF"/>
                          </a:solidFill>
                          <a:latin typeface="TH SarabunPSK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807"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rgbClr val="3333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นักวิชาการศุลกากรชำนาญการพิเศษ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3333FF"/>
                          </a:solidFill>
                          <a:latin typeface="TH SarabunPSK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000" b="1" dirty="0">
                        <a:solidFill>
                          <a:srgbClr val="3333FF"/>
                        </a:solidFill>
                        <a:latin typeface="TH SarabunPSK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3333FF"/>
                          </a:solidFill>
                          <a:latin typeface="TH SarabunPSK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000" b="1" dirty="0">
                        <a:solidFill>
                          <a:srgbClr val="3333FF"/>
                        </a:solidFill>
                        <a:latin typeface="TH SarabunPSK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rgbClr val="3333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เจ้าพนักงานธุรการปฏิบัติงาน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3333FF"/>
                          </a:solidFill>
                          <a:latin typeface="TH SarabunPSK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3333FF"/>
                          </a:solidFill>
                          <a:latin typeface="TH SarabunPSK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rgbClr val="3333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นักวิชาการศุลกากร</a:t>
                      </a:r>
                      <a:r>
                        <a:rPr lang="th-TH" sz="2000" b="1" baseline="0" dirty="0">
                          <a:solidFill>
                            <a:srgbClr val="3333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ชำนาญการ (หัวหน้าฝ่าย)</a:t>
                      </a:r>
                      <a:endParaRPr lang="th-TH" sz="2000" b="1" dirty="0">
                        <a:solidFill>
                          <a:srgbClr val="3333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3333FF"/>
                          </a:solidFill>
                          <a:latin typeface="TH SarabunPSK" pitchFamily="34" charset="-34"/>
                          <a:cs typeface="TH SarabunPSK" panose="020B0500040200020003" pitchFamily="34" charset="-34"/>
                        </a:rPr>
                        <a:t>3           </a:t>
                      </a:r>
                      <a:endParaRPr lang="th-TH" sz="1000" b="1" dirty="0">
                        <a:solidFill>
                          <a:srgbClr val="3333FF"/>
                        </a:solidFill>
                        <a:latin typeface="TH SarabunPSK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3333FF"/>
                          </a:solidFill>
                          <a:latin typeface="TH SarabunPSK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r>
                        <a:rPr lang="th-TH" sz="2000" b="1">
                          <a:solidFill>
                            <a:srgbClr val="3333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นักวิชาการศุลกากร</a:t>
                      </a:r>
                      <a:r>
                        <a:rPr lang="th-TH" sz="2000" b="1" baseline="0">
                          <a:solidFill>
                            <a:srgbClr val="3333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ชำนาญการ /ปฏิบัติการ</a:t>
                      </a:r>
                      <a:endParaRPr lang="th-TH" sz="2000" b="1" dirty="0">
                        <a:solidFill>
                          <a:srgbClr val="3333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3333FF"/>
                          </a:solidFill>
                          <a:latin typeface="TH SarabunPSK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3333FF"/>
                          </a:solidFill>
                          <a:latin typeface="TH SarabunPSK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rgbClr val="3333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เจ้าพนักงานศุลกากรชำนาญงาน/ปฏิบัติงาน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3333FF"/>
                          </a:solidFill>
                          <a:latin typeface="TH SarabunPSK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3333FF"/>
                          </a:solidFill>
                          <a:latin typeface="TH SarabunPSK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rgbClr val="3333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เจ้าพนักงานการเงินและบัญชีชำนาญงาน/ปฏิบัติงาน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3333FF"/>
                          </a:solidFill>
                          <a:latin typeface="TH SarabunPSK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3333FF"/>
                          </a:solidFill>
                          <a:latin typeface="TH SarabunPSK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rgbClr val="3333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นายท้ายเรือกลชายทะเล (ลูกจ้างประจำ)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3333FF"/>
                          </a:solidFill>
                          <a:latin typeface="TH SarabunPSK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3333FF"/>
                          </a:solidFill>
                          <a:latin typeface="TH SarabunPSK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rgbClr val="3333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พนักงานราชการ</a:t>
                      </a:r>
                      <a:r>
                        <a:rPr lang="th-TH" sz="2000" b="1" baseline="0" dirty="0">
                          <a:solidFill>
                            <a:srgbClr val="3333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2000" b="1" dirty="0">
                          <a:solidFill>
                            <a:srgbClr val="3333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พนักงานประจำสำนักงาน/นิติกร) 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3333FF"/>
                          </a:solidFill>
                          <a:latin typeface="TH SarabunPSK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3333FF"/>
                          </a:solidFill>
                          <a:latin typeface="TH SarabunPSK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r>
                        <a:rPr lang="th-TH" sz="2000" b="1" baseline="0" dirty="0">
                          <a:solidFill>
                            <a:srgbClr val="3333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ลูกจ้างชั่วคราว (ธุรการ) </a:t>
                      </a:r>
                      <a:endParaRPr lang="th-TH" sz="2000" b="1" dirty="0">
                        <a:solidFill>
                          <a:srgbClr val="3333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>
                          <a:solidFill>
                            <a:srgbClr val="3333FF"/>
                          </a:solidFill>
                          <a:latin typeface="TH SarabunPSK" pitchFamily="34" charset="-34"/>
                          <a:cs typeface="TH SarabunPSK" panose="020B0500040200020003" pitchFamily="34" charset="-34"/>
                        </a:rPr>
                        <a:t>               2    (ศร.1)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3333FF"/>
                          </a:solidFill>
                          <a:latin typeface="TH SarabunPSK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86304"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>
                          <a:solidFill>
                            <a:srgbClr val="3333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>
                          <a:solidFill>
                            <a:srgbClr val="3333FF"/>
                          </a:solidFill>
                          <a:latin typeface="TH SarabunPSK" pitchFamily="34" charset="-34"/>
                          <a:cs typeface="TH SarabunPSK" panose="020B0500040200020003" pitchFamily="34" charset="-34"/>
                        </a:rPr>
                        <a:t>18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>
                          <a:solidFill>
                            <a:srgbClr val="3333FF"/>
                          </a:solidFill>
                          <a:latin typeface="TH SarabunPSK" pitchFamily="34" charset="-34"/>
                          <a:cs typeface="TH SarabunPSK" panose="020B0500040200020003" pitchFamily="34" charset="-34"/>
                        </a:rPr>
                        <a:t>22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 rot="5400000">
            <a:off x="-626550" y="2856750"/>
            <a:ext cx="3003132" cy="347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ibl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3200"/>
              </a:lnSpc>
              <a:defRPr/>
            </a:pPr>
            <a:r>
              <a:rPr lang="en-US" sz="3600" b="1" kern="10" spc="50" dirty="0" err="1">
                <a:ln w="11430">
                  <a:noFill/>
                </a:ln>
                <a:gradFill flip="none" rotWithShape="1">
                  <a:gsLst>
                    <a:gs pos="5700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DSN Single" pitchFamily="2" charset="-34"/>
                <a:ea typeface="Arial Unicode MS" pitchFamily="34" charset="-128"/>
                <a:cs typeface="DSN Single" pitchFamily="2" charset="-34"/>
              </a:rPr>
              <a:t>Pattani</a:t>
            </a:r>
            <a:r>
              <a:rPr lang="en-US" sz="3600" b="1" kern="10" spc="50" dirty="0">
                <a:ln w="11430">
                  <a:noFill/>
                </a:ln>
                <a:gradFill flip="none" rotWithShape="1">
                  <a:gsLst>
                    <a:gs pos="5700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DSN Single" pitchFamily="2" charset="-34"/>
                <a:ea typeface="Arial Unicode MS" pitchFamily="34" charset="-128"/>
                <a:cs typeface="DSN Single" pitchFamily="2" charset="-34"/>
              </a:rPr>
              <a:t>  Customs House</a:t>
            </a:r>
            <a:endParaRPr lang="th-TH" sz="3600" b="1" kern="10" spc="50" dirty="0">
              <a:ln w="11430">
                <a:noFill/>
              </a:ln>
              <a:gradFill flip="none" rotWithShape="1">
                <a:gsLst>
                  <a:gs pos="5700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DSN Single" pitchFamily="2" charset="-34"/>
              <a:ea typeface="Arial Unicode MS" pitchFamily="34" charset="-128"/>
              <a:cs typeface="DSN Single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655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10307909"/>
              </p:ext>
            </p:extLst>
          </p:nvPr>
        </p:nvGraphicFramePr>
        <p:xfrm>
          <a:off x="706583" y="1376777"/>
          <a:ext cx="11014363" cy="5398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own Arrow 4"/>
          <p:cNvSpPr/>
          <p:nvPr/>
        </p:nvSpPr>
        <p:spPr>
          <a:xfrm>
            <a:off x="5288973" y="1010232"/>
            <a:ext cx="559102" cy="5417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2689" y="344489"/>
            <a:ext cx="3214687" cy="523875"/>
          </a:xfrm>
          <a:prstGeom prst="rect">
            <a:avLst/>
          </a:prstGeom>
          <a:ln w="1270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Organization chart</a:t>
            </a:r>
            <a:endParaRPr lang="th-TH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pSp>
        <p:nvGrpSpPr>
          <p:cNvPr id="84999" name="กลุ่ม 15"/>
          <p:cNvGrpSpPr>
            <a:grpSpLocks/>
          </p:cNvGrpSpPr>
          <p:nvPr/>
        </p:nvGrpSpPr>
        <p:grpSpPr bwMode="auto">
          <a:xfrm>
            <a:off x="1569027" y="171451"/>
            <a:ext cx="1167102" cy="1252104"/>
            <a:chOff x="855204" y="285728"/>
            <a:chExt cx="1116000" cy="1109302"/>
          </a:xfrm>
        </p:grpSpPr>
        <p:pic>
          <p:nvPicPr>
            <p:cNvPr id="85002" name="_effect" descr="C:\Users\marc.h\Desktop\Schatten-TEST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204" y="1142984"/>
              <a:ext cx="1116000" cy="25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Ellipse 40"/>
            <p:cNvSpPr/>
            <p:nvPr/>
          </p:nvSpPr>
          <p:spPr bwMode="auto">
            <a:xfrm>
              <a:off x="1000100" y="285728"/>
              <a:ext cx="878175" cy="864000"/>
            </a:xfrm>
            <a:prstGeom prst="ellipse">
              <a:avLst/>
            </a:prstGeom>
            <a:blipFill dpi="0" rotWithShape="1">
              <a:blip r:embed="rId8" cstate="email"/>
              <a:srcRect/>
              <a:stretch>
                <a:fillRect l="-1000" t="-1000" r="-1000" b="-1000"/>
              </a:stretch>
            </a:blipFill>
            <a:ln w="127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prstClr val="black"/>
                </a:solidFill>
                <a:cs typeface="Angsana New" panose="02020603050405020304" pitchFamily="18" charset="-34"/>
              </a:endParaRPr>
            </a:p>
          </p:txBody>
        </p:sp>
      </p:grpSp>
      <p:pic>
        <p:nvPicPr>
          <p:cNvPr id="12" name="Picture 20" descr="logo00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6470" y="296667"/>
            <a:ext cx="430358" cy="711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>
            <a:off x="6701780" y="344489"/>
            <a:ext cx="4115156" cy="5357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ibl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3200"/>
              </a:lnSpc>
              <a:defRPr/>
            </a:pPr>
            <a:r>
              <a:rPr lang="en-US" sz="4800" b="1" kern="10" spc="50" dirty="0" err="1">
                <a:ln w="11430">
                  <a:noFill/>
                </a:ln>
                <a:gradFill flip="none" rotWithShape="1">
                  <a:gsLst>
                    <a:gs pos="5700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DSN Single" pitchFamily="2" charset="-34"/>
                <a:cs typeface="DSN Single" pitchFamily="2" charset="-34"/>
              </a:rPr>
              <a:t>Pattani</a:t>
            </a:r>
            <a:r>
              <a:rPr lang="en-US" sz="4800" b="1" kern="10" spc="50" dirty="0">
                <a:ln w="11430">
                  <a:noFill/>
                </a:ln>
                <a:gradFill flip="none" rotWithShape="1">
                  <a:gsLst>
                    <a:gs pos="5700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DSN Single" pitchFamily="2" charset="-34"/>
                <a:cs typeface="DSN Single" pitchFamily="2" charset="-34"/>
              </a:rPr>
              <a:t> Customs House</a:t>
            </a:r>
            <a:endParaRPr lang="th-TH" sz="4800" b="1" kern="10" spc="50" dirty="0">
              <a:ln w="11430">
                <a:noFill/>
              </a:ln>
              <a:gradFill flip="none" rotWithShape="1">
                <a:gsLst>
                  <a:gs pos="5700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DSN Single" pitchFamily="2" charset="-34"/>
              <a:cs typeface="DSN Single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9787162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liquid_crystal">
  <a:themeElements>
    <a:clrScheme name="silly_m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ly_mime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รวมกลุ่ม">
  <a:themeElements>
    <a:clrScheme name="รวมกลุ่ม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รวมกลุ่ม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รวมกลุ่ม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098TGp_figure_bl">
  <a:themeElements>
    <a:clrScheme name="TGp002_biz_bl_flash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3366CC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B8E2"/>
      </a:accent5>
      <a:accent6>
        <a:srgbClr val="E78A00"/>
      </a:accent6>
      <a:hlink>
        <a:srgbClr val="4FB2E3"/>
      </a:hlink>
      <a:folHlink>
        <a:srgbClr val="969696"/>
      </a:folHlink>
    </a:clrScheme>
    <a:fontScheme name="TGp002_biz_bl_flash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Gp002_biz_bl_flash 1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FF5050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FFB3B3"/>
        </a:accent5>
        <a:accent6>
          <a:srgbClr val="E78A2D"/>
        </a:accent6>
        <a:hlink>
          <a:srgbClr val="00CC99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p002_biz_bl_flash 2">
        <a:dk1>
          <a:srgbClr val="666699"/>
        </a:dk1>
        <a:lt1>
          <a:srgbClr val="FFFFFF"/>
        </a:lt1>
        <a:dk2>
          <a:srgbClr val="000000"/>
        </a:dk2>
        <a:lt2>
          <a:srgbClr val="F7F4D5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p002_biz_bl_flash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3366CC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B8E2"/>
        </a:accent5>
        <a:accent6>
          <a:srgbClr val="E78A00"/>
        </a:accent6>
        <a:hlink>
          <a:srgbClr val="4FB2E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338</Words>
  <Application>Microsoft Office PowerPoint</Application>
  <PresentationFormat>แบบจอกว้าง</PresentationFormat>
  <Paragraphs>118</Paragraphs>
  <Slides>6</Slides>
  <Notes>0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20</vt:i4>
      </vt:variant>
      <vt:variant>
        <vt:lpstr>ธีม</vt:lpstr>
      </vt:variant>
      <vt:variant>
        <vt:i4>5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32" baseType="lpstr">
      <vt:lpstr>Gulim</vt:lpstr>
      <vt:lpstr>Angsana New</vt:lpstr>
      <vt:lpstr>AngsanaUPC</vt:lpstr>
      <vt:lpstr>Arial</vt:lpstr>
      <vt:lpstr>Arial Black</vt:lpstr>
      <vt:lpstr>Arial Unicode MS</vt:lpstr>
      <vt:lpstr>Calibri</vt:lpstr>
      <vt:lpstr>Cordia New</vt:lpstr>
      <vt:lpstr>DilleniaUPC</vt:lpstr>
      <vt:lpstr>DSN AdiRek</vt:lpstr>
      <vt:lpstr>DSN Single</vt:lpstr>
      <vt:lpstr>Impact</vt:lpstr>
      <vt:lpstr>Lucida Sans Unicode</vt:lpstr>
      <vt:lpstr>Tahoma</vt:lpstr>
      <vt:lpstr>TH SarabunPSK</vt:lpstr>
      <vt:lpstr>Times New Roman</vt:lpstr>
      <vt:lpstr>Verdana</vt:lpstr>
      <vt:lpstr>Wingdings</vt:lpstr>
      <vt:lpstr>Wingdings 2</vt:lpstr>
      <vt:lpstr>Wingdings 3</vt:lpstr>
      <vt:lpstr>liquid_crystal</vt:lpstr>
      <vt:lpstr>1_Office Theme</vt:lpstr>
      <vt:lpstr>รวมกลุ่ม</vt:lpstr>
      <vt:lpstr>2_Office Theme</vt:lpstr>
      <vt:lpstr>098TGp_figure_bl</vt:lpstr>
      <vt:lpstr>Image</vt:lpstr>
      <vt:lpstr>งานนำเสนอ PowerPoint</vt:lpstr>
      <vt:lpstr>การจัดโครงสร้างการแบ่งงานภายในของส่วนราชการ กรมศุลกากร</vt:lpstr>
      <vt:lpstr>งานนำเสนอ PowerPoint</vt:lpstr>
      <vt:lpstr>งานนำเสนอ PowerPoint</vt:lpstr>
      <vt:lpstr>เปรียบเทียบอัตรากำลังที่ปฏิบัติงานจริง กับ ตามโครงสร้าง</vt:lpstr>
      <vt:lpstr>งานนำเสนอ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โครงสร้างและอัตรากำลัง</dc:title>
  <dc:creator>Sivakris Jenviphich</dc:creator>
  <cp:lastModifiedBy>400653@TCA.CUSTOMS.NET</cp:lastModifiedBy>
  <cp:revision>27</cp:revision>
  <dcterms:created xsi:type="dcterms:W3CDTF">2017-10-18T05:05:25Z</dcterms:created>
  <dcterms:modified xsi:type="dcterms:W3CDTF">2023-10-06T04:05:50Z</dcterms:modified>
</cp:coreProperties>
</file>